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8"/>
  </p:notesMasterIdLst>
  <p:sldIdLst>
    <p:sldId id="257" r:id="rId2"/>
    <p:sldId id="258" r:id="rId3"/>
    <p:sldId id="390" r:id="rId4"/>
    <p:sldId id="391" r:id="rId5"/>
    <p:sldId id="260" r:id="rId6"/>
    <p:sldId id="292" r:id="rId7"/>
    <p:sldId id="262" r:id="rId8"/>
    <p:sldId id="321" r:id="rId9"/>
    <p:sldId id="295" r:id="rId10"/>
    <p:sldId id="264" r:id="rId11"/>
    <p:sldId id="263" r:id="rId12"/>
    <p:sldId id="302" r:id="rId13"/>
    <p:sldId id="266" r:id="rId14"/>
    <p:sldId id="288" r:id="rId15"/>
    <p:sldId id="311" r:id="rId16"/>
    <p:sldId id="305" r:id="rId17"/>
    <p:sldId id="296" r:id="rId18"/>
    <p:sldId id="259" r:id="rId19"/>
    <p:sldId id="261" r:id="rId20"/>
    <p:sldId id="265" r:id="rId21"/>
    <p:sldId id="267" r:id="rId22"/>
    <p:sldId id="268" r:id="rId23"/>
    <p:sldId id="269" r:id="rId24"/>
    <p:sldId id="270" r:id="rId25"/>
    <p:sldId id="271" r:id="rId26"/>
    <p:sldId id="272" r:id="rId27"/>
    <p:sldId id="274" r:id="rId28"/>
    <p:sldId id="275" r:id="rId29"/>
    <p:sldId id="276" r:id="rId30"/>
    <p:sldId id="277" r:id="rId31"/>
    <p:sldId id="285" r:id="rId32"/>
    <p:sldId id="278" r:id="rId33"/>
    <p:sldId id="279" r:id="rId34"/>
    <p:sldId id="280" r:id="rId35"/>
    <p:sldId id="281" r:id="rId36"/>
    <p:sldId id="282" r:id="rId37"/>
    <p:sldId id="283" r:id="rId38"/>
    <p:sldId id="284" r:id="rId39"/>
    <p:sldId id="286" r:id="rId40"/>
    <p:sldId id="287" r:id="rId41"/>
    <p:sldId id="273" r:id="rId42"/>
    <p:sldId id="290" r:id="rId43"/>
    <p:sldId id="306" r:id="rId44"/>
    <p:sldId id="291" r:id="rId45"/>
    <p:sldId id="293" r:id="rId46"/>
    <p:sldId id="294" r:id="rId47"/>
    <p:sldId id="297" r:id="rId48"/>
    <p:sldId id="298" r:id="rId49"/>
    <p:sldId id="299" r:id="rId50"/>
    <p:sldId id="300" r:id="rId51"/>
    <p:sldId id="301" r:id="rId52"/>
    <p:sldId id="303" r:id="rId53"/>
    <p:sldId id="304" r:id="rId54"/>
    <p:sldId id="307" r:id="rId55"/>
    <p:sldId id="308" r:id="rId56"/>
    <p:sldId id="309" r:id="rId57"/>
    <p:sldId id="310" r:id="rId58"/>
    <p:sldId id="312" r:id="rId59"/>
    <p:sldId id="314" r:id="rId60"/>
    <p:sldId id="315" r:id="rId61"/>
    <p:sldId id="316" r:id="rId62"/>
    <p:sldId id="319" r:id="rId63"/>
    <p:sldId id="320" r:id="rId64"/>
    <p:sldId id="323" r:id="rId65"/>
    <p:sldId id="392" r:id="rId66"/>
    <p:sldId id="369" r:id="rId67"/>
    <p:sldId id="335" r:id="rId68"/>
    <p:sldId id="326" r:id="rId69"/>
    <p:sldId id="339" r:id="rId70"/>
    <p:sldId id="337" r:id="rId71"/>
    <p:sldId id="328" r:id="rId72"/>
    <p:sldId id="338" r:id="rId73"/>
    <p:sldId id="324" r:id="rId74"/>
    <p:sldId id="325" r:id="rId75"/>
    <p:sldId id="327" r:id="rId76"/>
    <p:sldId id="329" r:id="rId77"/>
    <p:sldId id="330" r:id="rId78"/>
    <p:sldId id="331" r:id="rId79"/>
    <p:sldId id="333" r:id="rId80"/>
    <p:sldId id="334" r:id="rId81"/>
    <p:sldId id="336" r:id="rId82"/>
    <p:sldId id="340" r:id="rId83"/>
    <p:sldId id="341" r:id="rId84"/>
    <p:sldId id="342" r:id="rId85"/>
    <p:sldId id="343" r:id="rId86"/>
    <p:sldId id="344" r:id="rId87"/>
    <p:sldId id="346" r:id="rId88"/>
    <p:sldId id="347" r:id="rId89"/>
    <p:sldId id="349" r:id="rId90"/>
    <p:sldId id="350" r:id="rId91"/>
    <p:sldId id="348" r:id="rId92"/>
    <p:sldId id="351" r:id="rId93"/>
    <p:sldId id="353" r:id="rId94"/>
    <p:sldId id="355" r:id="rId95"/>
    <p:sldId id="356" r:id="rId96"/>
    <p:sldId id="357" r:id="rId97"/>
    <p:sldId id="368" r:id="rId98"/>
    <p:sldId id="363" r:id="rId99"/>
    <p:sldId id="393" r:id="rId100"/>
    <p:sldId id="394" r:id="rId101"/>
    <p:sldId id="358" r:id="rId102"/>
    <p:sldId id="359" r:id="rId103"/>
    <p:sldId id="360" r:id="rId104"/>
    <p:sldId id="361" r:id="rId105"/>
    <p:sldId id="362" r:id="rId106"/>
    <p:sldId id="365" r:id="rId107"/>
    <p:sldId id="366" r:id="rId108"/>
    <p:sldId id="367" r:id="rId109"/>
    <p:sldId id="370" r:id="rId110"/>
    <p:sldId id="371" r:id="rId111"/>
    <p:sldId id="372" r:id="rId112"/>
    <p:sldId id="373" r:id="rId113"/>
    <p:sldId id="374" r:id="rId114"/>
    <p:sldId id="375" r:id="rId115"/>
    <p:sldId id="376" r:id="rId116"/>
    <p:sldId id="377" r:id="rId117"/>
    <p:sldId id="378" r:id="rId118"/>
    <p:sldId id="379" r:id="rId119"/>
    <p:sldId id="380" r:id="rId120"/>
    <p:sldId id="381" r:id="rId121"/>
    <p:sldId id="382" r:id="rId122"/>
    <p:sldId id="383" r:id="rId123"/>
    <p:sldId id="384" r:id="rId124"/>
    <p:sldId id="385" r:id="rId125"/>
    <p:sldId id="386" r:id="rId126"/>
    <p:sldId id="389" r:id="rId1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94660"/>
  </p:normalViewPr>
  <p:slideViewPr>
    <p:cSldViewPr>
      <p:cViewPr varScale="1">
        <p:scale>
          <a:sx n="112" d="100"/>
          <a:sy n="112" d="100"/>
        </p:scale>
        <p:origin x="786" y="78"/>
      </p:cViewPr>
      <p:guideLst>
        <p:guide orient="horz" pos="2160"/>
        <p:guide pos="2880"/>
      </p:guideLst>
    </p:cSldViewPr>
  </p:slideViewPr>
  <p:notesTextViewPr>
    <p:cViewPr>
      <p:scale>
        <a:sx n="1" d="1"/>
        <a:sy n="1" d="1"/>
      </p:scale>
      <p:origin x="0" y="0"/>
    </p:cViewPr>
  </p:notesTextViewPr>
  <p:sorterViewPr>
    <p:cViewPr>
      <p:scale>
        <a:sx n="100" d="100"/>
        <a:sy n="100" d="100"/>
      </p:scale>
      <p:origin x="0" y="-1003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296FD9-5988-4EE5-8BCD-C74C8B28C9E7}" type="datetimeFigureOut">
              <a:rPr lang="es-ES" smtClean="0"/>
              <a:t>16/09/2019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99E1D9-E824-4881-863A-8C212A8A2E3A}" type="slidenum">
              <a:rPr lang="es-ES" smtClean="0"/>
              <a:t>‹Nº›</a:t>
            </a:fld>
            <a:endParaRPr lang="es-ES" dirty="0"/>
          </a:p>
        </p:txBody>
      </p:sp>
    </p:spTree>
    <p:extLst>
      <p:ext uri="{BB962C8B-B14F-4D97-AF65-F5344CB8AC3E}">
        <p14:creationId xmlns:p14="http://schemas.microsoft.com/office/powerpoint/2010/main" val="3563689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Napoli.-Brasilian</a:t>
            </a:r>
            <a:r>
              <a:rPr lang="es-ES" baseline="0" dirty="0"/>
              <a:t> Garden</a:t>
            </a:r>
            <a:endParaRPr lang="es-ES" dirty="0"/>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6</a:t>
            </a:fld>
            <a:endParaRPr lang="es-ES" dirty="0"/>
          </a:p>
        </p:txBody>
      </p:sp>
    </p:spTree>
    <p:extLst>
      <p:ext uri="{BB962C8B-B14F-4D97-AF65-F5344CB8AC3E}">
        <p14:creationId xmlns:p14="http://schemas.microsoft.com/office/powerpoint/2010/main" val="4207774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7</a:t>
            </a:fld>
            <a:endParaRPr lang="es-ES" dirty="0"/>
          </a:p>
        </p:txBody>
      </p:sp>
    </p:spTree>
    <p:extLst>
      <p:ext uri="{BB962C8B-B14F-4D97-AF65-F5344CB8AC3E}">
        <p14:creationId xmlns:p14="http://schemas.microsoft.com/office/powerpoint/2010/main" val="209446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8</a:t>
            </a:fld>
            <a:endParaRPr lang="es-ES" dirty="0"/>
          </a:p>
        </p:txBody>
      </p:sp>
    </p:spTree>
    <p:extLst>
      <p:ext uri="{BB962C8B-B14F-4D97-AF65-F5344CB8AC3E}">
        <p14:creationId xmlns:p14="http://schemas.microsoft.com/office/powerpoint/2010/main" val="2149690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9</a:t>
            </a:fld>
            <a:endParaRPr lang="es-ES" dirty="0"/>
          </a:p>
        </p:txBody>
      </p:sp>
    </p:spTree>
    <p:extLst>
      <p:ext uri="{BB962C8B-B14F-4D97-AF65-F5344CB8AC3E}">
        <p14:creationId xmlns:p14="http://schemas.microsoft.com/office/powerpoint/2010/main" val="1061043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10</a:t>
            </a:fld>
            <a:endParaRPr lang="es-ES" dirty="0"/>
          </a:p>
        </p:txBody>
      </p:sp>
    </p:spTree>
    <p:extLst>
      <p:ext uri="{BB962C8B-B14F-4D97-AF65-F5344CB8AC3E}">
        <p14:creationId xmlns:p14="http://schemas.microsoft.com/office/powerpoint/2010/main" val="1180491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11</a:t>
            </a:fld>
            <a:endParaRPr lang="es-ES" dirty="0"/>
          </a:p>
        </p:txBody>
      </p:sp>
    </p:spTree>
    <p:extLst>
      <p:ext uri="{BB962C8B-B14F-4D97-AF65-F5344CB8AC3E}">
        <p14:creationId xmlns:p14="http://schemas.microsoft.com/office/powerpoint/2010/main" val="4184859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12</a:t>
            </a:fld>
            <a:endParaRPr lang="es-ES" dirty="0"/>
          </a:p>
        </p:txBody>
      </p:sp>
    </p:spTree>
    <p:extLst>
      <p:ext uri="{BB962C8B-B14F-4D97-AF65-F5344CB8AC3E}">
        <p14:creationId xmlns:p14="http://schemas.microsoft.com/office/powerpoint/2010/main" val="1010264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Napoli.-.-Victoria_cruziana_Mangrovieto</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13</a:t>
            </a:fld>
            <a:endParaRPr lang="es-ES" dirty="0"/>
          </a:p>
        </p:txBody>
      </p:sp>
    </p:spTree>
    <p:extLst>
      <p:ext uri="{BB962C8B-B14F-4D97-AF65-F5344CB8AC3E}">
        <p14:creationId xmlns:p14="http://schemas.microsoft.com/office/powerpoint/2010/main" val="1645001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Napoli.--Mangrovieto</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14</a:t>
            </a:fld>
            <a:endParaRPr lang="es-ES" dirty="0"/>
          </a:p>
        </p:txBody>
      </p:sp>
    </p:spTree>
    <p:extLst>
      <p:ext uri="{BB962C8B-B14F-4D97-AF65-F5344CB8AC3E}">
        <p14:creationId xmlns:p14="http://schemas.microsoft.com/office/powerpoint/2010/main" val="211828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15</a:t>
            </a:fld>
            <a:endParaRPr lang="es-ES" dirty="0"/>
          </a:p>
        </p:txBody>
      </p:sp>
    </p:spTree>
    <p:extLst>
      <p:ext uri="{BB962C8B-B14F-4D97-AF65-F5344CB8AC3E}">
        <p14:creationId xmlns:p14="http://schemas.microsoft.com/office/powerpoint/2010/main" val="178474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Napoli.--Victoria_cruziana</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16</a:t>
            </a:fld>
            <a:endParaRPr lang="es-ES" dirty="0"/>
          </a:p>
        </p:txBody>
      </p:sp>
    </p:spTree>
    <p:extLst>
      <p:ext uri="{BB962C8B-B14F-4D97-AF65-F5344CB8AC3E}">
        <p14:creationId xmlns:p14="http://schemas.microsoft.com/office/powerpoint/2010/main" val="1114905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17</a:t>
            </a:fld>
            <a:endParaRPr lang="es-ES" dirty="0"/>
          </a:p>
        </p:txBody>
      </p:sp>
    </p:spTree>
    <p:extLst>
      <p:ext uri="{BB962C8B-B14F-4D97-AF65-F5344CB8AC3E}">
        <p14:creationId xmlns:p14="http://schemas.microsoft.com/office/powerpoint/2010/main" val="979082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18</a:t>
            </a:fld>
            <a:endParaRPr lang="es-ES" dirty="0"/>
          </a:p>
        </p:txBody>
      </p:sp>
    </p:spTree>
    <p:extLst>
      <p:ext uri="{BB962C8B-B14F-4D97-AF65-F5344CB8AC3E}">
        <p14:creationId xmlns:p14="http://schemas.microsoft.com/office/powerpoint/2010/main" val="2250627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Napoli.-Melaleuca styphllioides</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19</a:t>
            </a:fld>
            <a:endParaRPr lang="es-ES" dirty="0"/>
          </a:p>
        </p:txBody>
      </p:sp>
    </p:spTree>
    <p:extLst>
      <p:ext uri="{BB962C8B-B14F-4D97-AF65-F5344CB8AC3E}">
        <p14:creationId xmlns:p14="http://schemas.microsoft.com/office/powerpoint/2010/main" val="2393462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Napoli.-Platanus</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20</a:t>
            </a:fld>
            <a:endParaRPr lang="es-ES" dirty="0"/>
          </a:p>
        </p:txBody>
      </p:sp>
    </p:spTree>
    <p:extLst>
      <p:ext uri="{BB962C8B-B14F-4D97-AF65-F5344CB8AC3E}">
        <p14:creationId xmlns:p14="http://schemas.microsoft.com/office/powerpoint/2010/main" val="2304791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21</a:t>
            </a:fld>
            <a:endParaRPr lang="es-ES" dirty="0"/>
          </a:p>
        </p:txBody>
      </p:sp>
    </p:spTree>
    <p:extLst>
      <p:ext uri="{BB962C8B-B14F-4D97-AF65-F5344CB8AC3E}">
        <p14:creationId xmlns:p14="http://schemas.microsoft.com/office/powerpoint/2010/main" val="4159782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Napoli.-Alocasia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22</a:t>
            </a:fld>
            <a:endParaRPr lang="es-ES" dirty="0"/>
          </a:p>
        </p:txBody>
      </p:sp>
    </p:spTree>
    <p:extLst>
      <p:ext uri="{BB962C8B-B14F-4D97-AF65-F5344CB8AC3E}">
        <p14:creationId xmlns:p14="http://schemas.microsoft.com/office/powerpoint/2010/main" val="3679661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23</a:t>
            </a:fld>
            <a:endParaRPr lang="es-ES" dirty="0"/>
          </a:p>
        </p:txBody>
      </p:sp>
    </p:spTree>
    <p:extLst>
      <p:ext uri="{BB962C8B-B14F-4D97-AF65-F5344CB8AC3E}">
        <p14:creationId xmlns:p14="http://schemas.microsoft.com/office/powerpoint/2010/main" val="3852850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24</a:t>
            </a:fld>
            <a:endParaRPr lang="es-ES" dirty="0"/>
          </a:p>
        </p:txBody>
      </p:sp>
    </p:spTree>
    <p:extLst>
      <p:ext uri="{BB962C8B-B14F-4D97-AF65-F5344CB8AC3E}">
        <p14:creationId xmlns:p14="http://schemas.microsoft.com/office/powerpoint/2010/main" val="18252480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Napoli.-Aristolochia gigantea</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25</a:t>
            </a:fld>
            <a:endParaRPr lang="es-ES" dirty="0"/>
          </a:p>
        </p:txBody>
      </p:sp>
    </p:spTree>
    <p:extLst>
      <p:ext uri="{BB962C8B-B14F-4D97-AF65-F5344CB8AC3E}">
        <p14:creationId xmlns:p14="http://schemas.microsoft.com/office/powerpoint/2010/main" val="725343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Napoli.-Dasylirion</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26</a:t>
            </a:fld>
            <a:endParaRPr lang="es-ES" dirty="0"/>
          </a:p>
        </p:txBody>
      </p:sp>
    </p:spTree>
    <p:extLst>
      <p:ext uri="{BB962C8B-B14F-4D97-AF65-F5344CB8AC3E}">
        <p14:creationId xmlns:p14="http://schemas.microsoft.com/office/powerpoint/2010/main" val="3208610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Napoli.-Cycas</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27</a:t>
            </a:fld>
            <a:endParaRPr lang="es-ES" dirty="0"/>
          </a:p>
        </p:txBody>
      </p:sp>
    </p:spTree>
    <p:extLst>
      <p:ext uri="{BB962C8B-B14F-4D97-AF65-F5344CB8AC3E}">
        <p14:creationId xmlns:p14="http://schemas.microsoft.com/office/powerpoint/2010/main" val="31048025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Napoli.-Cycas</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28</a:t>
            </a:fld>
            <a:endParaRPr lang="es-ES" dirty="0"/>
          </a:p>
        </p:txBody>
      </p:sp>
    </p:spTree>
    <p:extLst>
      <p:ext uri="{BB962C8B-B14F-4D97-AF65-F5344CB8AC3E}">
        <p14:creationId xmlns:p14="http://schemas.microsoft.com/office/powerpoint/2010/main" val="155657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Napoli.-Cycas</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29</a:t>
            </a:fld>
            <a:endParaRPr lang="es-ES" dirty="0"/>
          </a:p>
        </p:txBody>
      </p:sp>
    </p:spTree>
    <p:extLst>
      <p:ext uri="{BB962C8B-B14F-4D97-AF65-F5344CB8AC3E}">
        <p14:creationId xmlns:p14="http://schemas.microsoft.com/office/powerpoint/2010/main" val="20690781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Napoli.-Encephalartos</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30</a:t>
            </a:fld>
            <a:endParaRPr lang="es-ES" dirty="0"/>
          </a:p>
        </p:txBody>
      </p:sp>
    </p:spTree>
    <p:extLst>
      <p:ext uri="{BB962C8B-B14F-4D97-AF65-F5344CB8AC3E}">
        <p14:creationId xmlns:p14="http://schemas.microsoft.com/office/powerpoint/2010/main" val="2714940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Napoli.-Macrozamia communis</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31</a:t>
            </a:fld>
            <a:endParaRPr lang="es-ES" dirty="0"/>
          </a:p>
        </p:txBody>
      </p:sp>
    </p:spTree>
    <p:extLst>
      <p:ext uri="{BB962C8B-B14F-4D97-AF65-F5344CB8AC3E}">
        <p14:creationId xmlns:p14="http://schemas.microsoft.com/office/powerpoint/2010/main" val="48802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Napoli.-Helechos</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32</a:t>
            </a:fld>
            <a:endParaRPr lang="es-ES" dirty="0"/>
          </a:p>
        </p:txBody>
      </p:sp>
    </p:spTree>
    <p:extLst>
      <p:ext uri="{BB962C8B-B14F-4D97-AF65-F5344CB8AC3E}">
        <p14:creationId xmlns:p14="http://schemas.microsoft.com/office/powerpoint/2010/main" val="33662083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Napoli.-Helechos</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33</a:t>
            </a:fld>
            <a:endParaRPr lang="es-ES" dirty="0"/>
          </a:p>
        </p:txBody>
      </p:sp>
    </p:spTree>
    <p:extLst>
      <p:ext uri="{BB962C8B-B14F-4D97-AF65-F5344CB8AC3E}">
        <p14:creationId xmlns:p14="http://schemas.microsoft.com/office/powerpoint/2010/main" val="41975096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34</a:t>
            </a:fld>
            <a:endParaRPr lang="es-ES" dirty="0"/>
          </a:p>
        </p:txBody>
      </p:sp>
    </p:spTree>
    <p:extLst>
      <p:ext uri="{BB962C8B-B14F-4D97-AF65-F5344CB8AC3E}">
        <p14:creationId xmlns:p14="http://schemas.microsoft.com/office/powerpoint/2010/main" val="12781897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35</a:t>
            </a:fld>
            <a:endParaRPr lang="es-ES" dirty="0"/>
          </a:p>
        </p:txBody>
      </p:sp>
    </p:spTree>
    <p:extLst>
      <p:ext uri="{BB962C8B-B14F-4D97-AF65-F5344CB8AC3E}">
        <p14:creationId xmlns:p14="http://schemas.microsoft.com/office/powerpoint/2010/main" val="9268854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36</a:t>
            </a:fld>
            <a:endParaRPr lang="es-ES" dirty="0"/>
          </a:p>
        </p:txBody>
      </p:sp>
    </p:spTree>
    <p:extLst>
      <p:ext uri="{BB962C8B-B14F-4D97-AF65-F5344CB8AC3E}">
        <p14:creationId xmlns:p14="http://schemas.microsoft.com/office/powerpoint/2010/main" val="22612408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37</a:t>
            </a:fld>
            <a:endParaRPr lang="es-ES" dirty="0"/>
          </a:p>
        </p:txBody>
      </p:sp>
    </p:spTree>
    <p:extLst>
      <p:ext uri="{BB962C8B-B14F-4D97-AF65-F5344CB8AC3E}">
        <p14:creationId xmlns:p14="http://schemas.microsoft.com/office/powerpoint/2010/main" val="19434081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Napoli.-Macadamia integrifolia</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38</a:t>
            </a:fld>
            <a:endParaRPr lang="es-ES" dirty="0"/>
          </a:p>
        </p:txBody>
      </p:sp>
    </p:spTree>
    <p:extLst>
      <p:ext uri="{BB962C8B-B14F-4D97-AF65-F5344CB8AC3E}">
        <p14:creationId xmlns:p14="http://schemas.microsoft.com/office/powerpoint/2010/main" val="31777469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Napoli.--Mangrovie_Pistia_</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39</a:t>
            </a:fld>
            <a:endParaRPr lang="es-ES" dirty="0"/>
          </a:p>
        </p:txBody>
      </p:sp>
    </p:spTree>
    <p:extLst>
      <p:ext uri="{BB962C8B-B14F-4D97-AF65-F5344CB8AC3E}">
        <p14:creationId xmlns:p14="http://schemas.microsoft.com/office/powerpoint/2010/main" val="25551227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Napoli.--Mangrovie_</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40</a:t>
            </a:fld>
            <a:endParaRPr lang="es-ES" dirty="0"/>
          </a:p>
        </p:txBody>
      </p:sp>
    </p:spTree>
    <p:extLst>
      <p:ext uri="{BB962C8B-B14F-4D97-AF65-F5344CB8AC3E}">
        <p14:creationId xmlns:p14="http://schemas.microsoft.com/office/powerpoint/2010/main" val="11091195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41</a:t>
            </a:fld>
            <a:endParaRPr lang="es-ES" dirty="0"/>
          </a:p>
        </p:txBody>
      </p:sp>
    </p:spTree>
    <p:extLst>
      <p:ext uri="{BB962C8B-B14F-4D97-AF65-F5344CB8AC3E}">
        <p14:creationId xmlns:p14="http://schemas.microsoft.com/office/powerpoint/2010/main" val="26806605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Napoli.--Mangrovieto</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42</a:t>
            </a:fld>
            <a:endParaRPr lang="es-ES" dirty="0"/>
          </a:p>
        </p:txBody>
      </p:sp>
    </p:spTree>
    <p:extLst>
      <p:ext uri="{BB962C8B-B14F-4D97-AF65-F5344CB8AC3E}">
        <p14:creationId xmlns:p14="http://schemas.microsoft.com/office/powerpoint/2010/main" val="15667169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Napoli.--Victoria_cruziana</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43</a:t>
            </a:fld>
            <a:endParaRPr lang="es-ES" dirty="0"/>
          </a:p>
        </p:txBody>
      </p:sp>
    </p:spTree>
    <p:extLst>
      <p:ext uri="{BB962C8B-B14F-4D97-AF65-F5344CB8AC3E}">
        <p14:creationId xmlns:p14="http://schemas.microsoft.com/office/powerpoint/2010/main" val="34268183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44</a:t>
            </a:fld>
            <a:endParaRPr lang="es-ES" dirty="0"/>
          </a:p>
        </p:txBody>
      </p:sp>
    </p:spTree>
    <p:extLst>
      <p:ext uri="{BB962C8B-B14F-4D97-AF65-F5344CB8AC3E}">
        <p14:creationId xmlns:p14="http://schemas.microsoft.com/office/powerpoint/2010/main" val="33953289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45</a:t>
            </a:fld>
            <a:endParaRPr lang="es-ES" dirty="0"/>
          </a:p>
        </p:txBody>
      </p:sp>
    </p:spTree>
    <p:extLst>
      <p:ext uri="{BB962C8B-B14F-4D97-AF65-F5344CB8AC3E}">
        <p14:creationId xmlns:p14="http://schemas.microsoft.com/office/powerpoint/2010/main" val="25679055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r>
              <a:rPr lang="es-ES" dirty="0"/>
              <a:t>Platanus</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46</a:t>
            </a:fld>
            <a:endParaRPr lang="es-ES" dirty="0"/>
          </a:p>
        </p:txBody>
      </p:sp>
    </p:spTree>
    <p:extLst>
      <p:ext uri="{BB962C8B-B14F-4D97-AF65-F5344CB8AC3E}">
        <p14:creationId xmlns:p14="http://schemas.microsoft.com/office/powerpoint/2010/main" val="5167868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Napoli.-Renaissance-Garden-</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47</a:t>
            </a:fld>
            <a:endParaRPr lang="es-ES" dirty="0"/>
          </a:p>
        </p:txBody>
      </p:sp>
    </p:spTree>
    <p:extLst>
      <p:ext uri="{BB962C8B-B14F-4D97-AF65-F5344CB8AC3E}">
        <p14:creationId xmlns:p14="http://schemas.microsoft.com/office/powerpoint/2010/main" val="27204528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Napoli.-Rhapidophyllum hystrix</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48</a:t>
            </a:fld>
            <a:endParaRPr lang="es-ES" dirty="0"/>
          </a:p>
        </p:txBody>
      </p:sp>
    </p:spTree>
    <p:extLst>
      <p:ext uri="{BB962C8B-B14F-4D97-AF65-F5344CB8AC3E}">
        <p14:creationId xmlns:p14="http://schemas.microsoft.com/office/powerpoint/2010/main" val="1995451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Napoli.-Sabal blackbourniana puede ser</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49</a:t>
            </a:fld>
            <a:endParaRPr lang="es-ES" dirty="0"/>
          </a:p>
        </p:txBody>
      </p:sp>
    </p:spTree>
    <p:extLst>
      <p:ext uri="{BB962C8B-B14F-4D97-AF65-F5344CB8AC3E}">
        <p14:creationId xmlns:p14="http://schemas.microsoft.com/office/powerpoint/2010/main" val="1793958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Napoli.-Trithrinax campestris</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50</a:t>
            </a:fld>
            <a:endParaRPr lang="es-ES" dirty="0"/>
          </a:p>
        </p:txBody>
      </p:sp>
    </p:spTree>
    <p:extLst>
      <p:ext uri="{BB962C8B-B14F-4D97-AF65-F5344CB8AC3E}">
        <p14:creationId xmlns:p14="http://schemas.microsoft.com/office/powerpoint/2010/main" val="17295039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51</a:t>
            </a:fld>
            <a:endParaRPr lang="es-ES" dirty="0"/>
          </a:p>
        </p:txBody>
      </p:sp>
    </p:spTree>
    <p:extLst>
      <p:ext uri="{BB962C8B-B14F-4D97-AF65-F5344CB8AC3E}">
        <p14:creationId xmlns:p14="http://schemas.microsoft.com/office/powerpoint/2010/main" val="4796414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52</a:t>
            </a:fld>
            <a:endParaRPr lang="es-ES" dirty="0"/>
          </a:p>
        </p:txBody>
      </p:sp>
    </p:spTree>
    <p:extLst>
      <p:ext uri="{BB962C8B-B14F-4D97-AF65-F5344CB8AC3E}">
        <p14:creationId xmlns:p14="http://schemas.microsoft.com/office/powerpoint/2010/main" val="6251664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53</a:t>
            </a:fld>
            <a:endParaRPr lang="es-ES" dirty="0"/>
          </a:p>
        </p:txBody>
      </p:sp>
    </p:spTree>
    <p:extLst>
      <p:ext uri="{BB962C8B-B14F-4D97-AF65-F5344CB8AC3E}">
        <p14:creationId xmlns:p14="http://schemas.microsoft.com/office/powerpoint/2010/main" val="7965982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54</a:t>
            </a:fld>
            <a:endParaRPr lang="es-ES" dirty="0"/>
          </a:p>
        </p:txBody>
      </p:sp>
    </p:spTree>
    <p:extLst>
      <p:ext uri="{BB962C8B-B14F-4D97-AF65-F5344CB8AC3E}">
        <p14:creationId xmlns:p14="http://schemas.microsoft.com/office/powerpoint/2010/main" val="29884136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55</a:t>
            </a:fld>
            <a:endParaRPr lang="es-ES" dirty="0"/>
          </a:p>
        </p:txBody>
      </p:sp>
    </p:spTree>
    <p:extLst>
      <p:ext uri="{BB962C8B-B14F-4D97-AF65-F5344CB8AC3E}">
        <p14:creationId xmlns:p14="http://schemas.microsoft.com/office/powerpoint/2010/main" val="35078406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56</a:t>
            </a:fld>
            <a:endParaRPr lang="es-ES" dirty="0"/>
          </a:p>
        </p:txBody>
      </p:sp>
    </p:spTree>
    <p:extLst>
      <p:ext uri="{BB962C8B-B14F-4D97-AF65-F5344CB8AC3E}">
        <p14:creationId xmlns:p14="http://schemas.microsoft.com/office/powerpoint/2010/main" val="19458355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57</a:t>
            </a:fld>
            <a:endParaRPr lang="es-ES" dirty="0"/>
          </a:p>
        </p:txBody>
      </p:sp>
    </p:spTree>
    <p:extLst>
      <p:ext uri="{BB962C8B-B14F-4D97-AF65-F5344CB8AC3E}">
        <p14:creationId xmlns:p14="http://schemas.microsoft.com/office/powerpoint/2010/main" val="35028473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58</a:t>
            </a:fld>
            <a:endParaRPr lang="es-ES" dirty="0"/>
          </a:p>
        </p:txBody>
      </p:sp>
    </p:spTree>
    <p:extLst>
      <p:ext uri="{BB962C8B-B14F-4D97-AF65-F5344CB8AC3E}">
        <p14:creationId xmlns:p14="http://schemas.microsoft.com/office/powerpoint/2010/main" val="42266612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59</a:t>
            </a:fld>
            <a:endParaRPr lang="es-ES" dirty="0"/>
          </a:p>
        </p:txBody>
      </p:sp>
    </p:spTree>
    <p:extLst>
      <p:ext uri="{BB962C8B-B14F-4D97-AF65-F5344CB8AC3E}">
        <p14:creationId xmlns:p14="http://schemas.microsoft.com/office/powerpoint/2010/main" val="37861392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60</a:t>
            </a:fld>
            <a:endParaRPr lang="es-ES" dirty="0"/>
          </a:p>
        </p:txBody>
      </p:sp>
    </p:spTree>
    <p:extLst>
      <p:ext uri="{BB962C8B-B14F-4D97-AF65-F5344CB8AC3E}">
        <p14:creationId xmlns:p14="http://schemas.microsoft.com/office/powerpoint/2010/main" val="8756713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61</a:t>
            </a:fld>
            <a:endParaRPr lang="es-ES" dirty="0"/>
          </a:p>
        </p:txBody>
      </p:sp>
    </p:spTree>
    <p:extLst>
      <p:ext uri="{BB962C8B-B14F-4D97-AF65-F5344CB8AC3E}">
        <p14:creationId xmlns:p14="http://schemas.microsoft.com/office/powerpoint/2010/main" val="22878762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62</a:t>
            </a:fld>
            <a:endParaRPr lang="es-ES" dirty="0"/>
          </a:p>
        </p:txBody>
      </p:sp>
    </p:spTree>
    <p:extLst>
      <p:ext uri="{BB962C8B-B14F-4D97-AF65-F5344CB8AC3E}">
        <p14:creationId xmlns:p14="http://schemas.microsoft.com/office/powerpoint/2010/main" val="33179106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63</a:t>
            </a:fld>
            <a:endParaRPr lang="es-ES" dirty="0"/>
          </a:p>
        </p:txBody>
      </p:sp>
    </p:spTree>
    <p:extLst>
      <p:ext uri="{BB962C8B-B14F-4D97-AF65-F5344CB8AC3E}">
        <p14:creationId xmlns:p14="http://schemas.microsoft.com/office/powerpoint/2010/main" val="9998009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66</a:t>
            </a:fld>
            <a:endParaRPr lang="es-ES" dirty="0"/>
          </a:p>
        </p:txBody>
      </p:sp>
    </p:spTree>
    <p:extLst>
      <p:ext uri="{BB962C8B-B14F-4D97-AF65-F5344CB8AC3E}">
        <p14:creationId xmlns:p14="http://schemas.microsoft.com/office/powerpoint/2010/main" val="8776039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67</a:t>
            </a:fld>
            <a:endParaRPr lang="es-ES" dirty="0"/>
          </a:p>
        </p:txBody>
      </p:sp>
    </p:spTree>
    <p:extLst>
      <p:ext uri="{BB962C8B-B14F-4D97-AF65-F5344CB8AC3E}">
        <p14:creationId xmlns:p14="http://schemas.microsoft.com/office/powerpoint/2010/main" val="26913753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68</a:t>
            </a:fld>
            <a:endParaRPr lang="es-ES" dirty="0"/>
          </a:p>
        </p:txBody>
      </p:sp>
    </p:spTree>
    <p:extLst>
      <p:ext uri="{BB962C8B-B14F-4D97-AF65-F5344CB8AC3E}">
        <p14:creationId xmlns:p14="http://schemas.microsoft.com/office/powerpoint/2010/main" val="32693154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69</a:t>
            </a:fld>
            <a:endParaRPr lang="es-ES" dirty="0"/>
          </a:p>
        </p:txBody>
      </p:sp>
    </p:spTree>
    <p:extLst>
      <p:ext uri="{BB962C8B-B14F-4D97-AF65-F5344CB8AC3E}">
        <p14:creationId xmlns:p14="http://schemas.microsoft.com/office/powerpoint/2010/main" val="41907854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70</a:t>
            </a:fld>
            <a:endParaRPr lang="es-ES" dirty="0"/>
          </a:p>
        </p:txBody>
      </p:sp>
    </p:spTree>
    <p:extLst>
      <p:ext uri="{BB962C8B-B14F-4D97-AF65-F5344CB8AC3E}">
        <p14:creationId xmlns:p14="http://schemas.microsoft.com/office/powerpoint/2010/main" val="42766680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71</a:t>
            </a:fld>
            <a:endParaRPr lang="es-ES" dirty="0"/>
          </a:p>
        </p:txBody>
      </p:sp>
    </p:spTree>
    <p:extLst>
      <p:ext uri="{BB962C8B-B14F-4D97-AF65-F5344CB8AC3E}">
        <p14:creationId xmlns:p14="http://schemas.microsoft.com/office/powerpoint/2010/main" val="1819671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Roma.-Japanese</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72</a:t>
            </a:fld>
            <a:endParaRPr lang="es-ES" dirty="0"/>
          </a:p>
        </p:txBody>
      </p:sp>
    </p:spTree>
    <p:extLst>
      <p:ext uri="{BB962C8B-B14F-4D97-AF65-F5344CB8AC3E}">
        <p14:creationId xmlns:p14="http://schemas.microsoft.com/office/powerpoint/2010/main" val="15713400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73</a:t>
            </a:fld>
            <a:endParaRPr lang="es-ES" dirty="0"/>
          </a:p>
        </p:txBody>
      </p:sp>
    </p:spTree>
    <p:extLst>
      <p:ext uri="{BB962C8B-B14F-4D97-AF65-F5344CB8AC3E}">
        <p14:creationId xmlns:p14="http://schemas.microsoft.com/office/powerpoint/2010/main" val="38507331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74</a:t>
            </a:fld>
            <a:endParaRPr lang="es-ES" dirty="0"/>
          </a:p>
        </p:txBody>
      </p:sp>
    </p:spTree>
    <p:extLst>
      <p:ext uri="{BB962C8B-B14F-4D97-AF65-F5344CB8AC3E}">
        <p14:creationId xmlns:p14="http://schemas.microsoft.com/office/powerpoint/2010/main" val="251550950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75</a:t>
            </a:fld>
            <a:endParaRPr lang="es-ES" dirty="0"/>
          </a:p>
        </p:txBody>
      </p:sp>
    </p:spTree>
    <p:extLst>
      <p:ext uri="{BB962C8B-B14F-4D97-AF65-F5344CB8AC3E}">
        <p14:creationId xmlns:p14="http://schemas.microsoft.com/office/powerpoint/2010/main" val="32804086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76</a:t>
            </a:fld>
            <a:endParaRPr lang="es-ES" dirty="0"/>
          </a:p>
        </p:txBody>
      </p:sp>
    </p:spTree>
    <p:extLst>
      <p:ext uri="{BB962C8B-B14F-4D97-AF65-F5344CB8AC3E}">
        <p14:creationId xmlns:p14="http://schemas.microsoft.com/office/powerpoint/2010/main" val="9510745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77</a:t>
            </a:fld>
            <a:endParaRPr lang="es-ES" dirty="0"/>
          </a:p>
        </p:txBody>
      </p:sp>
    </p:spTree>
    <p:extLst>
      <p:ext uri="{BB962C8B-B14F-4D97-AF65-F5344CB8AC3E}">
        <p14:creationId xmlns:p14="http://schemas.microsoft.com/office/powerpoint/2010/main" val="39394004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78</a:t>
            </a:fld>
            <a:endParaRPr lang="es-ES" dirty="0"/>
          </a:p>
        </p:txBody>
      </p:sp>
    </p:spTree>
    <p:extLst>
      <p:ext uri="{BB962C8B-B14F-4D97-AF65-F5344CB8AC3E}">
        <p14:creationId xmlns:p14="http://schemas.microsoft.com/office/powerpoint/2010/main" val="6262290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79</a:t>
            </a:fld>
            <a:endParaRPr lang="es-ES" dirty="0"/>
          </a:p>
        </p:txBody>
      </p:sp>
    </p:spTree>
    <p:extLst>
      <p:ext uri="{BB962C8B-B14F-4D97-AF65-F5344CB8AC3E}">
        <p14:creationId xmlns:p14="http://schemas.microsoft.com/office/powerpoint/2010/main" val="37845162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80</a:t>
            </a:fld>
            <a:endParaRPr lang="es-ES" dirty="0"/>
          </a:p>
        </p:txBody>
      </p:sp>
    </p:spTree>
    <p:extLst>
      <p:ext uri="{BB962C8B-B14F-4D97-AF65-F5344CB8AC3E}">
        <p14:creationId xmlns:p14="http://schemas.microsoft.com/office/powerpoint/2010/main" val="391054477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81</a:t>
            </a:fld>
            <a:endParaRPr lang="es-ES" dirty="0"/>
          </a:p>
        </p:txBody>
      </p:sp>
    </p:spTree>
    <p:extLst>
      <p:ext uri="{BB962C8B-B14F-4D97-AF65-F5344CB8AC3E}">
        <p14:creationId xmlns:p14="http://schemas.microsoft.com/office/powerpoint/2010/main" val="18205951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82</a:t>
            </a:fld>
            <a:endParaRPr lang="es-ES" dirty="0"/>
          </a:p>
        </p:txBody>
      </p:sp>
    </p:spTree>
    <p:extLst>
      <p:ext uri="{BB962C8B-B14F-4D97-AF65-F5344CB8AC3E}">
        <p14:creationId xmlns:p14="http://schemas.microsoft.com/office/powerpoint/2010/main" val="215548281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83</a:t>
            </a:fld>
            <a:endParaRPr lang="es-ES" dirty="0"/>
          </a:p>
        </p:txBody>
      </p:sp>
    </p:spTree>
    <p:extLst>
      <p:ext uri="{BB962C8B-B14F-4D97-AF65-F5344CB8AC3E}">
        <p14:creationId xmlns:p14="http://schemas.microsoft.com/office/powerpoint/2010/main" val="291828215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84</a:t>
            </a:fld>
            <a:endParaRPr lang="es-ES" dirty="0"/>
          </a:p>
        </p:txBody>
      </p:sp>
    </p:spTree>
    <p:extLst>
      <p:ext uri="{BB962C8B-B14F-4D97-AF65-F5344CB8AC3E}">
        <p14:creationId xmlns:p14="http://schemas.microsoft.com/office/powerpoint/2010/main" val="9823061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Roma.-Viburnum opulus.-Bola de nieve</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85</a:t>
            </a:fld>
            <a:endParaRPr lang="es-ES" dirty="0"/>
          </a:p>
        </p:txBody>
      </p:sp>
    </p:spTree>
    <p:extLst>
      <p:ext uri="{BB962C8B-B14F-4D97-AF65-F5344CB8AC3E}">
        <p14:creationId xmlns:p14="http://schemas.microsoft.com/office/powerpoint/2010/main" val="14110106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86</a:t>
            </a:fld>
            <a:endParaRPr lang="es-ES" dirty="0"/>
          </a:p>
        </p:txBody>
      </p:sp>
    </p:spTree>
    <p:extLst>
      <p:ext uri="{BB962C8B-B14F-4D97-AF65-F5344CB8AC3E}">
        <p14:creationId xmlns:p14="http://schemas.microsoft.com/office/powerpoint/2010/main" val="37815978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87</a:t>
            </a:fld>
            <a:endParaRPr lang="es-ES" dirty="0"/>
          </a:p>
        </p:txBody>
      </p:sp>
    </p:spTree>
    <p:extLst>
      <p:ext uri="{BB962C8B-B14F-4D97-AF65-F5344CB8AC3E}">
        <p14:creationId xmlns:p14="http://schemas.microsoft.com/office/powerpoint/2010/main" val="203407563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88</a:t>
            </a:fld>
            <a:endParaRPr lang="es-ES" dirty="0"/>
          </a:p>
        </p:txBody>
      </p:sp>
    </p:spTree>
    <p:extLst>
      <p:ext uri="{BB962C8B-B14F-4D97-AF65-F5344CB8AC3E}">
        <p14:creationId xmlns:p14="http://schemas.microsoft.com/office/powerpoint/2010/main" val="68013343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89</a:t>
            </a:fld>
            <a:endParaRPr lang="es-ES" dirty="0"/>
          </a:p>
        </p:txBody>
      </p:sp>
    </p:spTree>
    <p:extLst>
      <p:ext uri="{BB962C8B-B14F-4D97-AF65-F5344CB8AC3E}">
        <p14:creationId xmlns:p14="http://schemas.microsoft.com/office/powerpoint/2010/main" val="244597967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90</a:t>
            </a:fld>
            <a:endParaRPr lang="es-ES" dirty="0"/>
          </a:p>
        </p:txBody>
      </p:sp>
    </p:spTree>
    <p:extLst>
      <p:ext uri="{BB962C8B-B14F-4D97-AF65-F5344CB8AC3E}">
        <p14:creationId xmlns:p14="http://schemas.microsoft.com/office/powerpoint/2010/main" val="22798368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91</a:t>
            </a:fld>
            <a:endParaRPr lang="es-ES" dirty="0"/>
          </a:p>
        </p:txBody>
      </p:sp>
    </p:spTree>
    <p:extLst>
      <p:ext uri="{BB962C8B-B14F-4D97-AF65-F5344CB8AC3E}">
        <p14:creationId xmlns:p14="http://schemas.microsoft.com/office/powerpoint/2010/main" val="426109608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92</a:t>
            </a:fld>
            <a:endParaRPr lang="es-ES" dirty="0"/>
          </a:p>
        </p:txBody>
      </p:sp>
    </p:spTree>
    <p:extLst>
      <p:ext uri="{BB962C8B-B14F-4D97-AF65-F5344CB8AC3E}">
        <p14:creationId xmlns:p14="http://schemas.microsoft.com/office/powerpoint/2010/main" val="95696277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93</a:t>
            </a:fld>
            <a:endParaRPr lang="es-ES" dirty="0"/>
          </a:p>
        </p:txBody>
      </p:sp>
    </p:spTree>
    <p:extLst>
      <p:ext uri="{BB962C8B-B14F-4D97-AF65-F5344CB8AC3E}">
        <p14:creationId xmlns:p14="http://schemas.microsoft.com/office/powerpoint/2010/main" val="303015868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94</a:t>
            </a:fld>
            <a:endParaRPr lang="es-ES" dirty="0"/>
          </a:p>
        </p:txBody>
      </p:sp>
    </p:spTree>
    <p:extLst>
      <p:ext uri="{BB962C8B-B14F-4D97-AF65-F5344CB8AC3E}">
        <p14:creationId xmlns:p14="http://schemas.microsoft.com/office/powerpoint/2010/main" val="14043324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95</a:t>
            </a:fld>
            <a:endParaRPr lang="es-ES" dirty="0"/>
          </a:p>
        </p:txBody>
      </p:sp>
    </p:spTree>
    <p:extLst>
      <p:ext uri="{BB962C8B-B14F-4D97-AF65-F5344CB8AC3E}">
        <p14:creationId xmlns:p14="http://schemas.microsoft.com/office/powerpoint/2010/main" val="376185813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96</a:t>
            </a:fld>
            <a:endParaRPr lang="es-ES" dirty="0"/>
          </a:p>
        </p:txBody>
      </p:sp>
    </p:spTree>
    <p:extLst>
      <p:ext uri="{BB962C8B-B14F-4D97-AF65-F5344CB8AC3E}">
        <p14:creationId xmlns:p14="http://schemas.microsoft.com/office/powerpoint/2010/main" val="44707560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97</a:t>
            </a:fld>
            <a:endParaRPr lang="es-ES" dirty="0"/>
          </a:p>
        </p:txBody>
      </p:sp>
    </p:spTree>
    <p:extLst>
      <p:ext uri="{BB962C8B-B14F-4D97-AF65-F5344CB8AC3E}">
        <p14:creationId xmlns:p14="http://schemas.microsoft.com/office/powerpoint/2010/main" val="245880494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Roma.-Romneya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98</a:t>
            </a:fld>
            <a:endParaRPr lang="es-ES" dirty="0"/>
          </a:p>
        </p:txBody>
      </p:sp>
    </p:spTree>
    <p:extLst>
      <p:ext uri="{BB962C8B-B14F-4D97-AF65-F5344CB8AC3E}">
        <p14:creationId xmlns:p14="http://schemas.microsoft.com/office/powerpoint/2010/main" val="52142107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99</a:t>
            </a:fld>
            <a:endParaRPr lang="es-ES" dirty="0"/>
          </a:p>
        </p:txBody>
      </p:sp>
    </p:spTree>
    <p:extLst>
      <p:ext uri="{BB962C8B-B14F-4D97-AF65-F5344CB8AC3E}">
        <p14:creationId xmlns:p14="http://schemas.microsoft.com/office/powerpoint/2010/main" val="20208170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Roma.-Jardin japones</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100</a:t>
            </a:fld>
            <a:endParaRPr lang="es-ES" dirty="0"/>
          </a:p>
        </p:txBody>
      </p:sp>
    </p:spTree>
    <p:extLst>
      <p:ext uri="{BB962C8B-B14F-4D97-AF65-F5344CB8AC3E}">
        <p14:creationId xmlns:p14="http://schemas.microsoft.com/office/powerpoint/2010/main" val="26861228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Roma.-Romneya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101</a:t>
            </a:fld>
            <a:endParaRPr lang="es-ES" dirty="0"/>
          </a:p>
        </p:txBody>
      </p:sp>
    </p:spTree>
    <p:extLst>
      <p:ext uri="{BB962C8B-B14F-4D97-AF65-F5344CB8AC3E}">
        <p14:creationId xmlns:p14="http://schemas.microsoft.com/office/powerpoint/2010/main" val="139536276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Roma.-Romneya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102</a:t>
            </a:fld>
            <a:endParaRPr lang="es-ES" dirty="0"/>
          </a:p>
        </p:txBody>
      </p:sp>
    </p:spTree>
    <p:extLst>
      <p:ext uri="{BB962C8B-B14F-4D97-AF65-F5344CB8AC3E}">
        <p14:creationId xmlns:p14="http://schemas.microsoft.com/office/powerpoint/2010/main" val="359727070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Roma.-Jacobinia</a:t>
            </a:r>
            <a:r>
              <a:rPr lang="es-ES" baseline="0" dirty="0"/>
              <a:t> carnea</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103</a:t>
            </a:fld>
            <a:endParaRPr lang="es-ES" dirty="0"/>
          </a:p>
        </p:txBody>
      </p:sp>
    </p:spTree>
    <p:extLst>
      <p:ext uri="{BB962C8B-B14F-4D97-AF65-F5344CB8AC3E}">
        <p14:creationId xmlns:p14="http://schemas.microsoft.com/office/powerpoint/2010/main" val="360009097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Roma.-Fuente</a:t>
            </a:r>
            <a:r>
              <a:rPr lang="es-ES" baseline="0" dirty="0"/>
              <a:t> de los tritones</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104</a:t>
            </a:fld>
            <a:endParaRPr lang="es-ES" dirty="0"/>
          </a:p>
        </p:txBody>
      </p:sp>
    </p:spTree>
    <p:extLst>
      <p:ext uri="{BB962C8B-B14F-4D97-AF65-F5344CB8AC3E}">
        <p14:creationId xmlns:p14="http://schemas.microsoft.com/office/powerpoint/2010/main" val="59948681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Roma.-Jardin</a:t>
            </a:r>
            <a:r>
              <a:rPr lang="es-ES" baseline="0" dirty="0"/>
              <a:t> japones</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105</a:t>
            </a:fld>
            <a:endParaRPr lang="es-ES" dirty="0"/>
          </a:p>
        </p:txBody>
      </p:sp>
    </p:spTree>
    <p:extLst>
      <p:ext uri="{BB962C8B-B14F-4D97-AF65-F5344CB8AC3E}">
        <p14:creationId xmlns:p14="http://schemas.microsoft.com/office/powerpoint/2010/main" val="288567406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106</a:t>
            </a:fld>
            <a:endParaRPr lang="es-ES" dirty="0"/>
          </a:p>
        </p:txBody>
      </p:sp>
    </p:spTree>
    <p:extLst>
      <p:ext uri="{BB962C8B-B14F-4D97-AF65-F5344CB8AC3E}">
        <p14:creationId xmlns:p14="http://schemas.microsoft.com/office/powerpoint/2010/main" val="426173433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107</a:t>
            </a:fld>
            <a:endParaRPr lang="es-ES" dirty="0"/>
          </a:p>
        </p:txBody>
      </p:sp>
    </p:spTree>
    <p:extLst>
      <p:ext uri="{BB962C8B-B14F-4D97-AF65-F5344CB8AC3E}">
        <p14:creationId xmlns:p14="http://schemas.microsoft.com/office/powerpoint/2010/main" val="397761072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108</a:t>
            </a:fld>
            <a:endParaRPr lang="es-ES" dirty="0"/>
          </a:p>
        </p:txBody>
      </p:sp>
    </p:spTree>
    <p:extLst>
      <p:ext uri="{BB962C8B-B14F-4D97-AF65-F5344CB8AC3E}">
        <p14:creationId xmlns:p14="http://schemas.microsoft.com/office/powerpoint/2010/main" val="33437703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109</a:t>
            </a:fld>
            <a:endParaRPr lang="es-ES" dirty="0"/>
          </a:p>
        </p:txBody>
      </p:sp>
    </p:spTree>
    <p:extLst>
      <p:ext uri="{BB962C8B-B14F-4D97-AF65-F5344CB8AC3E}">
        <p14:creationId xmlns:p14="http://schemas.microsoft.com/office/powerpoint/2010/main" val="403791500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110</a:t>
            </a:fld>
            <a:endParaRPr lang="es-ES" dirty="0"/>
          </a:p>
        </p:txBody>
      </p:sp>
    </p:spTree>
    <p:extLst>
      <p:ext uri="{BB962C8B-B14F-4D97-AF65-F5344CB8AC3E}">
        <p14:creationId xmlns:p14="http://schemas.microsoft.com/office/powerpoint/2010/main" val="371825992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Roma.-</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111</a:t>
            </a:fld>
            <a:endParaRPr lang="es-ES" dirty="0"/>
          </a:p>
        </p:txBody>
      </p:sp>
    </p:spTree>
    <p:extLst>
      <p:ext uri="{BB962C8B-B14F-4D97-AF65-F5344CB8AC3E}">
        <p14:creationId xmlns:p14="http://schemas.microsoft.com/office/powerpoint/2010/main" val="47723758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Roma-Berberis sanguinea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112</a:t>
            </a:fld>
            <a:endParaRPr lang="es-ES" dirty="0"/>
          </a:p>
        </p:txBody>
      </p:sp>
    </p:spTree>
    <p:extLst>
      <p:ext uri="{BB962C8B-B14F-4D97-AF65-F5344CB8AC3E}">
        <p14:creationId xmlns:p14="http://schemas.microsoft.com/office/powerpoint/2010/main" val="324086469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Roma-Berberis sanguinea</a:t>
            </a:r>
          </a:p>
          <a:p>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113</a:t>
            </a:fld>
            <a:endParaRPr lang="es-ES" dirty="0"/>
          </a:p>
        </p:txBody>
      </p:sp>
    </p:spTree>
    <p:extLst>
      <p:ext uri="{BB962C8B-B14F-4D97-AF65-F5344CB8AC3E}">
        <p14:creationId xmlns:p14="http://schemas.microsoft.com/office/powerpoint/2010/main" val="14829160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Roma-Limbarda crithmoides</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114</a:t>
            </a:fld>
            <a:endParaRPr lang="es-ES" dirty="0"/>
          </a:p>
        </p:txBody>
      </p:sp>
    </p:spTree>
    <p:extLst>
      <p:ext uri="{BB962C8B-B14F-4D97-AF65-F5344CB8AC3E}">
        <p14:creationId xmlns:p14="http://schemas.microsoft.com/office/powerpoint/2010/main" val="272050419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Roma-Pittosporum tobira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116</a:t>
            </a:fld>
            <a:endParaRPr lang="es-ES" dirty="0"/>
          </a:p>
        </p:txBody>
      </p:sp>
    </p:spTree>
    <p:extLst>
      <p:ext uri="{BB962C8B-B14F-4D97-AF65-F5344CB8AC3E}">
        <p14:creationId xmlns:p14="http://schemas.microsoft.com/office/powerpoint/2010/main" val="96982963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Roma-Podocarpus mannii</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117</a:t>
            </a:fld>
            <a:endParaRPr lang="es-ES" dirty="0"/>
          </a:p>
        </p:txBody>
      </p:sp>
    </p:spTree>
    <p:extLst>
      <p:ext uri="{BB962C8B-B14F-4D97-AF65-F5344CB8AC3E}">
        <p14:creationId xmlns:p14="http://schemas.microsoft.com/office/powerpoint/2010/main" val="36269275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Roma-Santolina etrusca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118</a:t>
            </a:fld>
            <a:endParaRPr lang="es-ES" dirty="0"/>
          </a:p>
        </p:txBody>
      </p:sp>
    </p:spTree>
    <p:extLst>
      <p:ext uri="{BB962C8B-B14F-4D97-AF65-F5344CB8AC3E}">
        <p14:creationId xmlns:p14="http://schemas.microsoft.com/office/powerpoint/2010/main" val="74240830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Roma-Santolina rosmarinifolia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119</a:t>
            </a:fld>
            <a:endParaRPr lang="es-ES" dirty="0"/>
          </a:p>
        </p:txBody>
      </p:sp>
    </p:spTree>
    <p:extLst>
      <p:ext uri="{BB962C8B-B14F-4D97-AF65-F5344CB8AC3E}">
        <p14:creationId xmlns:p14="http://schemas.microsoft.com/office/powerpoint/2010/main" val="94278491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Roma-Solanum sodomarum</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120</a:t>
            </a:fld>
            <a:endParaRPr lang="es-ES" dirty="0"/>
          </a:p>
        </p:txBody>
      </p:sp>
    </p:spTree>
    <p:extLst>
      <p:ext uri="{BB962C8B-B14F-4D97-AF65-F5344CB8AC3E}">
        <p14:creationId xmlns:p14="http://schemas.microsoft.com/office/powerpoint/2010/main" val="179581888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Roma-Solanum sodomarum</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121</a:t>
            </a:fld>
            <a:endParaRPr lang="es-ES" dirty="0"/>
          </a:p>
        </p:txBody>
      </p:sp>
    </p:spTree>
    <p:extLst>
      <p:ext uri="{BB962C8B-B14F-4D97-AF65-F5344CB8AC3E}">
        <p14:creationId xmlns:p14="http://schemas.microsoft.com/office/powerpoint/2010/main" val="54103569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Roma-Tradescantia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122</a:t>
            </a:fld>
            <a:endParaRPr lang="es-ES" dirty="0"/>
          </a:p>
        </p:txBody>
      </p:sp>
    </p:spTree>
    <p:extLst>
      <p:ext uri="{BB962C8B-B14F-4D97-AF65-F5344CB8AC3E}">
        <p14:creationId xmlns:p14="http://schemas.microsoft.com/office/powerpoint/2010/main" val="357967104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Roma-Viburnum</a:t>
            </a:r>
            <a:r>
              <a:rPr lang="es-ES" baseline="0" dirty="0"/>
              <a:t> opulus</a:t>
            </a:r>
            <a:endParaRPr lang="es-ES" dirty="0"/>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123</a:t>
            </a:fld>
            <a:endParaRPr lang="es-ES" dirty="0"/>
          </a:p>
        </p:txBody>
      </p:sp>
    </p:spTree>
    <p:extLst>
      <p:ext uri="{BB962C8B-B14F-4D97-AF65-F5344CB8AC3E}">
        <p14:creationId xmlns:p14="http://schemas.microsoft.com/office/powerpoint/2010/main" val="252538068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Roma-Viburnum  opulus</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124</a:t>
            </a:fld>
            <a:endParaRPr lang="es-ES" dirty="0"/>
          </a:p>
        </p:txBody>
      </p:sp>
    </p:spTree>
    <p:extLst>
      <p:ext uri="{BB962C8B-B14F-4D97-AF65-F5344CB8AC3E}">
        <p14:creationId xmlns:p14="http://schemas.microsoft.com/office/powerpoint/2010/main" val="6764808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125</a:t>
            </a:fld>
            <a:endParaRPr lang="es-ES" dirty="0"/>
          </a:p>
        </p:txBody>
      </p:sp>
    </p:spTree>
    <p:extLst>
      <p:ext uri="{BB962C8B-B14F-4D97-AF65-F5344CB8AC3E}">
        <p14:creationId xmlns:p14="http://schemas.microsoft.com/office/powerpoint/2010/main" val="227089828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Roma-.-</a:t>
            </a:r>
          </a:p>
        </p:txBody>
      </p:sp>
      <p:sp>
        <p:nvSpPr>
          <p:cNvPr id="4" name="3 Marcador de número de diapositiva"/>
          <p:cNvSpPr>
            <a:spLocks noGrp="1"/>
          </p:cNvSpPr>
          <p:nvPr>
            <p:ph type="sldNum" sz="quarter" idx="10"/>
          </p:nvPr>
        </p:nvSpPr>
        <p:spPr/>
        <p:txBody>
          <a:bodyPr/>
          <a:lstStyle/>
          <a:p>
            <a:fld id="{A299E1D9-E824-4881-863A-8C212A8A2E3A}" type="slidenum">
              <a:rPr lang="es-ES" smtClean="0"/>
              <a:t>126</a:t>
            </a:fld>
            <a:endParaRPr lang="es-ES" dirty="0"/>
          </a:p>
        </p:txBody>
      </p:sp>
    </p:spTree>
    <p:extLst>
      <p:ext uri="{BB962C8B-B14F-4D97-AF65-F5344CB8AC3E}">
        <p14:creationId xmlns:p14="http://schemas.microsoft.com/office/powerpoint/2010/main" val="1530399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rIns="45720"/>
          <a:lstStyle/>
          <a:p>
            <a:fld id="{2BBB5E19-F10A-4C2F-BF6F-11C513378A2E}" type="slidenum">
              <a:rPr lang="en-US" smtClean="0"/>
              <a:pPr/>
              <a:t>‹Nº›</a:t>
            </a:fld>
            <a:endParaRPr lang="en-U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05394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331533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667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71715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88635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01858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36024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977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88687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19063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5111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01289146"/>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2.jpg"/></Relationships>
</file>

<file path=ppt/slides/_rels/slide6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3.gif"/><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82.jpg"/></Relationships>
</file>

<file path=ppt/slides/_rels/slide8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9.xml"/><Relationship Id="rId1" Type="http://schemas.openxmlformats.org/officeDocument/2006/relationships/slideLayout" Target="../slideLayouts/slideLayout7.xml"/><Relationship Id="rId5" Type="http://schemas.openxmlformats.org/officeDocument/2006/relationships/image" Target="../media/image99.png"/><Relationship Id="rId4" Type="http://schemas.openxmlformats.org/officeDocument/2006/relationships/image" Target="../media/image98.jpg"/></Relationships>
</file>

<file path=ppt/slides/_rels/slide9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2.gif"/><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6843" y="487443"/>
            <a:ext cx="4381161" cy="584154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40000"/>
                  <a:lumOff val="60000"/>
                </a:schemeClr>
              </a:solidFill>
            </a:endParaRPr>
          </a:p>
        </p:txBody>
      </p:sp>
      <p:pic>
        <p:nvPicPr>
          <p:cNvPr id="13" name="Picture 12">
            <a:extLst>
              <a:ext uri="{FF2B5EF4-FFF2-40B4-BE49-F238E27FC236}">
                <a16:creationId xmlns:a16="http://schemas.microsoft.com/office/drawing/2014/main" id="{15ADB788-8569-409E-862D-665AD53C99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1599" y="0"/>
            <a:ext cx="9142401" cy="6858000"/>
          </a:xfrm>
          <a:prstGeom prst="rect">
            <a:avLst/>
          </a:prstGeom>
        </p:spPr>
      </p:pic>
      <p:sp>
        <p:nvSpPr>
          <p:cNvPr id="4" name="3 Título"/>
          <p:cNvSpPr>
            <a:spLocks noGrp="1"/>
          </p:cNvSpPr>
          <p:nvPr>
            <p:ph type="ctrTitle"/>
          </p:nvPr>
        </p:nvSpPr>
        <p:spPr>
          <a:xfrm>
            <a:off x="2279286" y="2568817"/>
            <a:ext cx="5366698" cy="3133968"/>
          </a:xfrm>
        </p:spPr>
        <p:txBody>
          <a:bodyPr>
            <a:normAutofit/>
          </a:bodyPr>
          <a:lstStyle/>
          <a:p>
            <a:pPr algn="l"/>
            <a:r>
              <a:rPr lang="es-ES" sz="3600">
                <a:solidFill>
                  <a:srgbClr val="1F2D29"/>
                </a:solidFill>
              </a:rPr>
              <a:t> </a:t>
            </a:r>
            <a:br>
              <a:rPr lang="es-ES" sz="3600">
                <a:solidFill>
                  <a:srgbClr val="1F2D29"/>
                </a:solidFill>
              </a:rPr>
            </a:br>
            <a:r>
              <a:rPr lang="es-ES" sz="3600">
                <a:solidFill>
                  <a:srgbClr val="1F2D29"/>
                </a:solidFill>
              </a:rPr>
              <a:t>Orto Botanico di Napoli.</a:t>
            </a:r>
            <a:br>
              <a:rPr lang="es-ES" sz="3600">
                <a:solidFill>
                  <a:srgbClr val="1F2D29"/>
                </a:solidFill>
              </a:rPr>
            </a:br>
            <a:r>
              <a:rPr lang="es-ES" sz="3600">
                <a:solidFill>
                  <a:srgbClr val="1F2D29"/>
                </a:solidFill>
              </a:rPr>
              <a:t>Orto botanico di Roma.</a:t>
            </a:r>
            <a:br>
              <a:rPr lang="es-ES" sz="3600">
                <a:solidFill>
                  <a:srgbClr val="1F2D29"/>
                </a:solidFill>
              </a:rPr>
            </a:br>
            <a:endParaRPr lang="es-ES" sz="3600">
              <a:solidFill>
                <a:srgbClr val="1F2D29"/>
              </a:solidFill>
            </a:endParaRPr>
          </a:p>
        </p:txBody>
      </p:sp>
      <p:sp>
        <p:nvSpPr>
          <p:cNvPr id="3" name="2 Subtítulo"/>
          <p:cNvSpPr>
            <a:spLocks noGrp="1"/>
          </p:cNvSpPr>
          <p:nvPr>
            <p:ph type="subTitle" idx="1"/>
          </p:nvPr>
        </p:nvSpPr>
        <p:spPr>
          <a:xfrm>
            <a:off x="2279286" y="1325691"/>
            <a:ext cx="3266383" cy="1138426"/>
          </a:xfrm>
        </p:spPr>
        <p:txBody>
          <a:bodyPr>
            <a:normAutofit/>
          </a:bodyPr>
          <a:lstStyle/>
          <a:p>
            <a:pPr algn="l"/>
            <a:r>
              <a:rPr lang="es-ES" sz="1400">
                <a:solidFill>
                  <a:srgbClr val="1F2D29"/>
                </a:solidFill>
              </a:rPr>
              <a:t>Selección de textos y fotografias por</a:t>
            </a:r>
          </a:p>
          <a:p>
            <a:pPr algn="l"/>
            <a:r>
              <a:rPr lang="es-ES" sz="1400">
                <a:solidFill>
                  <a:srgbClr val="1F2D29"/>
                </a:solidFill>
              </a:rPr>
              <a:t>JOSE ELIAS BONELLS</a:t>
            </a:r>
          </a:p>
          <a:p>
            <a:pPr algn="l"/>
            <a:endParaRPr lang="es-ES" sz="1400">
              <a:solidFill>
                <a:srgbClr val="1F2D29"/>
              </a:solidFill>
            </a:endParaRPr>
          </a:p>
        </p:txBody>
      </p:sp>
      <p:sp>
        <p:nvSpPr>
          <p:cNvPr id="15" name="Rectangle 14">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ight Triangle 16">
            <a:extLst>
              <a:ext uri="{FF2B5EF4-FFF2-40B4-BE49-F238E27FC236}">
                <a16:creationId xmlns:a16="http://schemas.microsoft.com/office/drawing/2014/main" id="{2663C086-1480-4E81-BD6F-3E43A4C38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894841" y="2792040"/>
            <a:ext cx="353147" cy="26486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3386077"/>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4842931" cy="1077229"/>
          </a:xfrm>
        </p:spPr>
        <p:txBody>
          <a:bodyPr/>
          <a:lstStyle/>
          <a:p>
            <a:r>
              <a:rPr lang="es-ES" dirty="0"/>
              <a:t>Orto Botanico di Napoli..</a:t>
            </a:r>
          </a:p>
        </p:txBody>
      </p:sp>
      <p:sp>
        <p:nvSpPr>
          <p:cNvPr id="3" name="2 Marcador de contenido"/>
          <p:cNvSpPr>
            <a:spLocks noGrp="1"/>
          </p:cNvSpPr>
          <p:nvPr>
            <p:ph idx="1"/>
          </p:nvPr>
        </p:nvSpPr>
        <p:spPr>
          <a:xfrm>
            <a:off x="971600" y="2049878"/>
            <a:ext cx="6867728" cy="4000066"/>
          </a:xfrm>
        </p:spPr>
        <p:txBody>
          <a:bodyPr>
            <a:normAutofit/>
          </a:bodyPr>
          <a:lstStyle/>
          <a:p>
            <a:r>
              <a:rPr lang="es-ES" dirty="0"/>
              <a:t>El Jardín Botánico de Nápoles, Italia (en italiano: Orto Botanico di Napoli, también Real Orto Botanico) es un centro de investigación de la Universidad de Nápoles Federico II.</a:t>
            </a:r>
          </a:p>
          <a:p>
            <a:r>
              <a:rPr lang="es-ES" dirty="0"/>
              <a:t>Los locales ocupan cerca de 15 hectáreas y se encuentran en vía Foria, junto a la gigantesca edad Albergo dei Poveri, la Real hospicio para los pobres bajo el Bourbon dinastía. La instalación forma parte del Departamento de Ciencias Naturales de la Universidad. Es una de las muchas instalaciones científicas y educativas instituidas bajo el dominio francés en Nápoles (1806-1815). El jardín se abrió en 1810.</a:t>
            </a:r>
          </a:p>
        </p:txBody>
      </p:sp>
    </p:spTree>
    <p:extLst>
      <p:ext uri="{BB962C8B-B14F-4D97-AF65-F5344CB8AC3E}">
        <p14:creationId xmlns:p14="http://schemas.microsoft.com/office/powerpoint/2010/main" val="3894930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normAutofit/>
          </a:bodyPr>
          <a:lstStyle/>
          <a:p>
            <a:r>
              <a:rPr lang="es-ES" dirty="0"/>
              <a:t>En la actualidad el jardín se muestra en el local alrededor de 25.000 muestras de vegetación, que cubre cerca de 10.000 especies de plantas. Aunque abierto al público, el Jardín no es, estrictamente hablando, un parque público. Realmente es un centro educativo para las escuelas preparatorias universitarias y locales, y es independiente del departamento de agricultura de la Universidad de Nápoles. El jardín también participa activamente en la preservación de las especies de plantas en peligro de extinción. También hay una sección etnobotánica del Jardín, donde se estudian las plantas que son potencialmente útiles, medicinales, para los seres humanos. </a:t>
            </a:r>
          </a:p>
        </p:txBody>
      </p:sp>
    </p:spTree>
    <p:extLst>
      <p:ext uri="{BB962C8B-B14F-4D97-AF65-F5344CB8AC3E}">
        <p14:creationId xmlns:p14="http://schemas.microsoft.com/office/powerpoint/2010/main" val="2623283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1052736"/>
            <a:ext cx="6953200" cy="5421216"/>
          </a:xfrm>
        </p:spPr>
        <p:txBody>
          <a:bodyPr/>
          <a:lstStyle/>
          <a:p>
            <a:r>
              <a:rPr lang="es-ES" dirty="0"/>
              <a:t>Además de las estructuras más pequeñas en las instalaciones, hay dos más grandes: el siglo 17 "castillo", recientemente restaurado, y los 5.000 metros cuadrados Merola invernadero. El castillo contiene aulas y visualización, y alberga el Museo de Paleobotánica y Etnobotánica.</a:t>
            </a:r>
          </a:p>
          <a:p>
            <a:endParaRPr lang="es-ES" dirty="0"/>
          </a:p>
        </p:txBody>
      </p:sp>
    </p:spTree>
    <p:extLst>
      <p:ext uri="{BB962C8B-B14F-4D97-AF65-F5344CB8AC3E}">
        <p14:creationId xmlns:p14="http://schemas.microsoft.com/office/powerpoint/2010/main" val="3239882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3294187" cy="3060898"/>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16" y="3177530"/>
            <a:ext cx="9144000" cy="3657600"/>
          </a:xfrm>
          <a:prstGeom prst="rect">
            <a:avLst/>
          </a:prstGeom>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3288" b="50000"/>
          <a:stretch/>
        </p:blipFill>
        <p:spPr bwMode="auto">
          <a:xfrm>
            <a:off x="3294186" y="-85367"/>
            <a:ext cx="5826397" cy="3203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4453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840760"/>
          </a:xfrm>
          <a:prstGeom prst="rect">
            <a:avLst/>
          </a:prstGeom>
        </p:spPr>
      </p:pic>
    </p:spTree>
    <p:extLst>
      <p:ext uri="{BB962C8B-B14F-4D97-AF65-F5344CB8AC3E}">
        <p14:creationId xmlns:p14="http://schemas.microsoft.com/office/powerpoint/2010/main" val="2286599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910988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3068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62" b="12291"/>
          <a:stretch/>
        </p:blipFill>
        <p:spPr>
          <a:xfrm>
            <a:off x="-1" y="0"/>
            <a:ext cx="9286875" cy="6858000"/>
          </a:xfrm>
          <a:prstGeom prst="rect">
            <a:avLst/>
          </a:prstGeom>
        </p:spPr>
      </p:pic>
    </p:spTree>
    <p:extLst>
      <p:ext uri="{BB962C8B-B14F-4D97-AF65-F5344CB8AC3E}">
        <p14:creationId xmlns:p14="http://schemas.microsoft.com/office/powerpoint/2010/main" val="1124714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006"/>
          <a:stretch/>
        </p:blipFill>
        <p:spPr>
          <a:xfrm>
            <a:off x="0" y="0"/>
            <a:ext cx="9144000" cy="6858000"/>
          </a:xfrm>
          <a:prstGeom prst="rect">
            <a:avLst/>
          </a:prstGeom>
        </p:spPr>
      </p:pic>
    </p:spTree>
    <p:extLst>
      <p:ext uri="{BB962C8B-B14F-4D97-AF65-F5344CB8AC3E}">
        <p14:creationId xmlns:p14="http://schemas.microsoft.com/office/powerpoint/2010/main" val="387107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25"/>
          <a:stretch/>
        </p:blipFill>
        <p:spPr>
          <a:xfrm>
            <a:off x="0" y="0"/>
            <a:ext cx="9144000" cy="7029400"/>
          </a:xfrm>
          <a:prstGeom prst="rect">
            <a:avLst/>
          </a:prstGeom>
        </p:spPr>
      </p:pic>
    </p:spTree>
    <p:extLst>
      <p:ext uri="{BB962C8B-B14F-4D97-AF65-F5344CB8AC3E}">
        <p14:creationId xmlns:p14="http://schemas.microsoft.com/office/powerpoint/2010/main" val="3861214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125" b="14832"/>
          <a:stretch/>
        </p:blipFill>
        <p:spPr>
          <a:xfrm>
            <a:off x="0" y="0"/>
            <a:ext cx="9429750" cy="6957392"/>
          </a:xfrm>
          <a:prstGeom prst="rect">
            <a:avLst/>
          </a:prstGeom>
        </p:spPr>
      </p:pic>
    </p:spTree>
    <p:extLst>
      <p:ext uri="{BB962C8B-B14F-4D97-AF65-F5344CB8AC3E}">
        <p14:creationId xmlns:p14="http://schemas.microsoft.com/office/powerpoint/2010/main" val="2237084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252520" cy="7101408"/>
          </a:xfrm>
          <a:prstGeom prst="rect">
            <a:avLst/>
          </a:prstGeom>
        </p:spPr>
      </p:pic>
    </p:spTree>
    <p:extLst>
      <p:ext uri="{BB962C8B-B14F-4D97-AF65-F5344CB8AC3E}">
        <p14:creationId xmlns:p14="http://schemas.microsoft.com/office/powerpoint/2010/main" val="4116577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1509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 r="1082" b="5816"/>
          <a:stretch/>
        </p:blipFill>
        <p:spPr>
          <a:xfrm>
            <a:off x="0" y="0"/>
            <a:ext cx="9144000" cy="6858000"/>
          </a:xfrm>
          <a:prstGeom prst="rect">
            <a:avLst/>
          </a:prstGeom>
        </p:spPr>
      </p:pic>
    </p:spTree>
    <p:extLst>
      <p:ext uri="{BB962C8B-B14F-4D97-AF65-F5344CB8AC3E}">
        <p14:creationId xmlns:p14="http://schemas.microsoft.com/office/powerpoint/2010/main" val="2274585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2778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31" b="13415"/>
          <a:stretch/>
        </p:blipFill>
        <p:spPr>
          <a:xfrm>
            <a:off x="0" y="0"/>
            <a:ext cx="9329738" cy="6858000"/>
          </a:xfrm>
          <a:prstGeom prst="rect">
            <a:avLst/>
          </a:prstGeom>
        </p:spPr>
      </p:pic>
    </p:spTree>
    <p:extLst>
      <p:ext uri="{BB962C8B-B14F-4D97-AF65-F5344CB8AC3E}">
        <p14:creationId xmlns:p14="http://schemas.microsoft.com/office/powerpoint/2010/main" val="1375820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7549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2336"/>
            <a:ext cx="9144000" cy="6053328"/>
          </a:xfrm>
          <a:prstGeom prst="rect">
            <a:avLst/>
          </a:prstGeom>
        </p:spPr>
      </p:pic>
    </p:spTree>
    <p:extLst>
      <p:ext uri="{BB962C8B-B14F-4D97-AF65-F5344CB8AC3E}">
        <p14:creationId xmlns:p14="http://schemas.microsoft.com/office/powerpoint/2010/main" val="2519453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528"/>
          <a:stretch/>
        </p:blipFill>
        <p:spPr>
          <a:xfrm>
            <a:off x="0" y="0"/>
            <a:ext cx="9144000" cy="6858000"/>
          </a:xfrm>
          <a:prstGeom prst="rect">
            <a:avLst/>
          </a:prstGeom>
        </p:spPr>
      </p:pic>
    </p:spTree>
    <p:extLst>
      <p:ext uri="{BB962C8B-B14F-4D97-AF65-F5344CB8AC3E}">
        <p14:creationId xmlns:p14="http://schemas.microsoft.com/office/powerpoint/2010/main" val="2455203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4335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9542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4131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471"/>
          <a:stretch/>
        </p:blipFill>
        <p:spPr>
          <a:xfrm>
            <a:off x="0" y="0"/>
            <a:ext cx="9144000" cy="6858000"/>
          </a:xfrm>
          <a:prstGeom prst="rect">
            <a:avLst/>
          </a:prstGeom>
        </p:spPr>
      </p:pic>
    </p:spTree>
    <p:extLst>
      <p:ext uri="{BB962C8B-B14F-4D97-AF65-F5344CB8AC3E}">
        <p14:creationId xmlns:p14="http://schemas.microsoft.com/office/powerpoint/2010/main" val="919951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250" b="11730"/>
          <a:stretch/>
        </p:blipFill>
        <p:spPr>
          <a:xfrm>
            <a:off x="0" y="-99392"/>
            <a:ext cx="9258300" cy="6957392"/>
          </a:xfrm>
          <a:prstGeom prst="rect">
            <a:avLst/>
          </a:prstGeom>
        </p:spPr>
      </p:pic>
    </p:spTree>
    <p:extLst>
      <p:ext uri="{BB962C8B-B14F-4D97-AF65-F5344CB8AC3E}">
        <p14:creationId xmlns:p14="http://schemas.microsoft.com/office/powerpoint/2010/main" val="2725617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471"/>
          <a:stretch/>
        </p:blipFill>
        <p:spPr>
          <a:xfrm>
            <a:off x="0" y="0"/>
            <a:ext cx="9144000" cy="6858000"/>
          </a:xfrm>
          <a:prstGeom prst="rect">
            <a:avLst/>
          </a:prstGeom>
        </p:spPr>
      </p:pic>
    </p:spTree>
    <p:extLst>
      <p:ext uri="{BB962C8B-B14F-4D97-AF65-F5344CB8AC3E}">
        <p14:creationId xmlns:p14="http://schemas.microsoft.com/office/powerpoint/2010/main" val="3814620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187" b="12944"/>
          <a:stretch/>
        </p:blipFill>
        <p:spPr>
          <a:xfrm>
            <a:off x="-1" y="73722"/>
            <a:ext cx="9344025" cy="6784277"/>
          </a:xfrm>
          <a:prstGeom prst="rect">
            <a:avLst/>
          </a:prstGeom>
        </p:spPr>
      </p:pic>
    </p:spTree>
    <p:extLst>
      <p:ext uri="{BB962C8B-B14F-4D97-AF65-F5344CB8AC3E}">
        <p14:creationId xmlns:p14="http://schemas.microsoft.com/office/powerpoint/2010/main" val="3417350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180"/>
          <a:stretch/>
        </p:blipFill>
        <p:spPr>
          <a:xfrm>
            <a:off x="0" y="0"/>
            <a:ext cx="9144000" cy="6858000"/>
          </a:xfrm>
          <a:prstGeom prst="rect">
            <a:avLst/>
          </a:prstGeom>
        </p:spPr>
      </p:pic>
    </p:spTree>
    <p:extLst>
      <p:ext uri="{BB962C8B-B14F-4D97-AF65-F5344CB8AC3E}">
        <p14:creationId xmlns:p14="http://schemas.microsoft.com/office/powerpoint/2010/main" val="1203628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813" b="12944"/>
          <a:stretch/>
        </p:blipFill>
        <p:spPr>
          <a:xfrm>
            <a:off x="-1" y="0"/>
            <a:ext cx="9401175" cy="6858000"/>
          </a:xfrm>
          <a:prstGeom prst="rect">
            <a:avLst/>
          </a:prstGeom>
        </p:spPr>
      </p:pic>
    </p:spTree>
    <p:extLst>
      <p:ext uri="{BB962C8B-B14F-4D97-AF65-F5344CB8AC3E}">
        <p14:creationId xmlns:p14="http://schemas.microsoft.com/office/powerpoint/2010/main" val="35318115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471"/>
          <a:stretch/>
        </p:blipFill>
        <p:spPr>
          <a:xfrm>
            <a:off x="0" y="0"/>
            <a:ext cx="9144000" cy="6858000"/>
          </a:xfrm>
          <a:prstGeom prst="rect">
            <a:avLst/>
          </a:prstGeom>
        </p:spPr>
      </p:pic>
    </p:spTree>
    <p:extLst>
      <p:ext uri="{BB962C8B-B14F-4D97-AF65-F5344CB8AC3E}">
        <p14:creationId xmlns:p14="http://schemas.microsoft.com/office/powerpoint/2010/main" val="359985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6731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36070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7464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463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9468544" cy="6858000"/>
          </a:xfrm>
          <a:prstGeom prst="rect">
            <a:avLst/>
          </a:prstGeom>
        </p:spPr>
      </p:pic>
    </p:spTree>
    <p:extLst>
      <p:ext uri="{BB962C8B-B14F-4D97-AF65-F5344CB8AC3E}">
        <p14:creationId xmlns:p14="http://schemas.microsoft.com/office/powerpoint/2010/main" val="6695548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1046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19" b="13750"/>
          <a:stretch/>
        </p:blipFill>
        <p:spPr>
          <a:xfrm>
            <a:off x="-1" y="0"/>
            <a:ext cx="9301163" cy="7029400"/>
          </a:xfrm>
          <a:prstGeom prst="rect">
            <a:avLst/>
          </a:prstGeom>
        </p:spPr>
      </p:pic>
    </p:spTree>
    <p:extLst>
      <p:ext uri="{BB962C8B-B14F-4D97-AF65-F5344CB8AC3E}">
        <p14:creationId xmlns:p14="http://schemas.microsoft.com/office/powerpoint/2010/main" val="828024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94874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57206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1539"/>
          <a:stretch/>
        </p:blipFill>
        <p:spPr>
          <a:xfrm>
            <a:off x="0" y="0"/>
            <a:ext cx="9144000" cy="6799261"/>
          </a:xfrm>
          <a:prstGeom prst="rect">
            <a:avLst/>
          </a:prstGeom>
        </p:spPr>
      </p:pic>
    </p:spTree>
    <p:extLst>
      <p:ext uri="{BB962C8B-B14F-4D97-AF65-F5344CB8AC3E}">
        <p14:creationId xmlns:p14="http://schemas.microsoft.com/office/powerpoint/2010/main" val="37420097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31" b="12944"/>
          <a:stretch/>
        </p:blipFill>
        <p:spPr>
          <a:xfrm>
            <a:off x="0" y="402336"/>
            <a:ext cx="9329738" cy="6455664"/>
          </a:xfrm>
          <a:prstGeom prst="rect">
            <a:avLst/>
          </a:prstGeom>
        </p:spPr>
      </p:pic>
    </p:spTree>
    <p:extLst>
      <p:ext uri="{BB962C8B-B14F-4D97-AF65-F5344CB8AC3E}">
        <p14:creationId xmlns:p14="http://schemas.microsoft.com/office/powerpoint/2010/main" val="40831162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708"/>
          <a:stretch/>
        </p:blipFill>
        <p:spPr>
          <a:xfrm>
            <a:off x="0" y="0"/>
            <a:ext cx="9144000" cy="6858000"/>
          </a:xfrm>
          <a:prstGeom prst="rect">
            <a:avLst/>
          </a:prstGeom>
        </p:spPr>
      </p:pic>
    </p:spTree>
    <p:extLst>
      <p:ext uri="{BB962C8B-B14F-4D97-AF65-F5344CB8AC3E}">
        <p14:creationId xmlns:p14="http://schemas.microsoft.com/office/powerpoint/2010/main" val="41837596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180"/>
          <a:stretch/>
        </p:blipFill>
        <p:spPr>
          <a:xfrm>
            <a:off x="71437" y="-99392"/>
            <a:ext cx="9144000" cy="6957392"/>
          </a:xfrm>
          <a:prstGeom prst="rect">
            <a:avLst/>
          </a:prstGeom>
        </p:spPr>
      </p:pic>
    </p:spTree>
    <p:extLst>
      <p:ext uri="{BB962C8B-B14F-4D97-AF65-F5344CB8AC3E}">
        <p14:creationId xmlns:p14="http://schemas.microsoft.com/office/powerpoint/2010/main" val="22204713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65456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7645606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111"/>
          <a:stretch/>
        </p:blipFill>
        <p:spPr>
          <a:xfrm>
            <a:off x="0" y="-99392"/>
            <a:ext cx="9144000" cy="6957392"/>
          </a:xfrm>
          <a:prstGeom prst="rect">
            <a:avLst/>
          </a:prstGeom>
        </p:spPr>
      </p:pic>
    </p:spTree>
    <p:extLst>
      <p:ext uri="{BB962C8B-B14F-4D97-AF65-F5344CB8AC3E}">
        <p14:creationId xmlns:p14="http://schemas.microsoft.com/office/powerpoint/2010/main" val="1791195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011497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106"/>
          <a:stretch/>
        </p:blipFill>
        <p:spPr>
          <a:xfrm>
            <a:off x="0" y="0"/>
            <a:ext cx="9144000" cy="6858000"/>
          </a:xfrm>
          <a:prstGeom prst="rect">
            <a:avLst/>
          </a:prstGeom>
        </p:spPr>
      </p:pic>
    </p:spTree>
    <p:extLst>
      <p:ext uri="{BB962C8B-B14F-4D97-AF65-F5344CB8AC3E}">
        <p14:creationId xmlns:p14="http://schemas.microsoft.com/office/powerpoint/2010/main" val="24702094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62" b="11667"/>
          <a:stretch/>
        </p:blipFill>
        <p:spPr>
          <a:xfrm>
            <a:off x="-1" y="0"/>
            <a:ext cx="9286875" cy="6858000"/>
          </a:xfrm>
          <a:prstGeom prst="rect">
            <a:avLst/>
          </a:prstGeom>
        </p:spPr>
      </p:pic>
    </p:spTree>
    <p:extLst>
      <p:ext uri="{BB962C8B-B14F-4D97-AF65-F5344CB8AC3E}">
        <p14:creationId xmlns:p14="http://schemas.microsoft.com/office/powerpoint/2010/main" val="40572364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764"/>
          <a:stretch/>
        </p:blipFill>
        <p:spPr>
          <a:xfrm>
            <a:off x="0" y="0"/>
            <a:ext cx="9144000" cy="7029400"/>
          </a:xfrm>
          <a:prstGeom prst="rect">
            <a:avLst/>
          </a:prstGeom>
        </p:spPr>
      </p:pic>
    </p:spTree>
    <p:extLst>
      <p:ext uri="{BB962C8B-B14F-4D97-AF65-F5344CB8AC3E}">
        <p14:creationId xmlns:p14="http://schemas.microsoft.com/office/powerpoint/2010/main" val="6558023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44217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180"/>
          <a:stretch/>
        </p:blipFill>
        <p:spPr>
          <a:xfrm>
            <a:off x="0" y="0"/>
            <a:ext cx="9144000" cy="7029400"/>
          </a:xfrm>
          <a:prstGeom prst="rect">
            <a:avLst/>
          </a:prstGeom>
        </p:spPr>
      </p:pic>
    </p:spTree>
    <p:extLst>
      <p:ext uri="{BB962C8B-B14F-4D97-AF65-F5344CB8AC3E}">
        <p14:creationId xmlns:p14="http://schemas.microsoft.com/office/powerpoint/2010/main" val="7663703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26684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05557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8465595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53664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16179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94" b="7917"/>
          <a:stretch/>
        </p:blipFill>
        <p:spPr>
          <a:xfrm>
            <a:off x="-1" y="0"/>
            <a:ext cx="9244013" cy="6858000"/>
          </a:xfrm>
          <a:prstGeom prst="rect">
            <a:avLst/>
          </a:prstGeom>
        </p:spPr>
      </p:pic>
    </p:spTree>
    <p:extLst>
      <p:ext uri="{BB962C8B-B14F-4D97-AF65-F5344CB8AC3E}">
        <p14:creationId xmlns:p14="http://schemas.microsoft.com/office/powerpoint/2010/main" val="17067458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48626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5656" y="1052736"/>
            <a:ext cx="1950720" cy="1463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3159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31046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8157321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8244951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4410883" cy="1077229"/>
          </a:xfrm>
        </p:spPr>
        <p:txBody>
          <a:bodyPr/>
          <a:lstStyle/>
          <a:p>
            <a:r>
              <a:rPr lang="es-ES" dirty="0"/>
              <a:t>Orto botanico di Roma.</a:t>
            </a:r>
          </a:p>
        </p:txBody>
      </p:sp>
      <p:sp>
        <p:nvSpPr>
          <p:cNvPr id="3" name="2 Marcador de contenido"/>
          <p:cNvSpPr>
            <a:spLocks noGrp="1"/>
          </p:cNvSpPr>
          <p:nvPr>
            <p:ph idx="1"/>
          </p:nvPr>
        </p:nvSpPr>
        <p:spPr>
          <a:xfrm>
            <a:off x="1043608" y="2049878"/>
            <a:ext cx="6795720" cy="4000066"/>
          </a:xfrm>
        </p:spPr>
        <p:txBody>
          <a:bodyPr/>
          <a:lstStyle/>
          <a:p>
            <a:r>
              <a:rPr lang="es-ES" dirty="0"/>
              <a:t>El Orto Botanico dell'Università di Roma "La Sapienza" (12 hectáreas), también conocido como el Orto Botanico di Roma, es un jardín botánico operado por la Universidad Sapienza de Roma y situado en el Largo Cristina di Svezia 24, Roma, Italia. Está abierto de martes a sábado, pero cerró por completo en agosto; una cuota de admisión se carga.</a:t>
            </a:r>
          </a:p>
          <a:p>
            <a:r>
              <a:rPr lang="es-ES" dirty="0"/>
              <a:t>El jardín fue establecido en este sitio en 1883, a pesar de que es el sucesor de los Jardines Botánicos papales que se remonta al Renacimiento</a:t>
            </a:r>
          </a:p>
        </p:txBody>
      </p:sp>
    </p:spTree>
    <p:extLst>
      <p:ext uri="{BB962C8B-B14F-4D97-AF65-F5344CB8AC3E}">
        <p14:creationId xmlns:p14="http://schemas.microsoft.com/office/powerpoint/2010/main" val="42581747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692696"/>
            <a:ext cx="6953200" cy="5781256"/>
          </a:xfrm>
        </p:spPr>
        <p:txBody>
          <a:bodyPr/>
          <a:lstStyle/>
          <a:p>
            <a:r>
              <a:rPr lang="es-ES" dirty="0"/>
              <a:t>Está situada en las laderas del Janículo con vistas al siglo 17 Palazzo Corsini, que era 1659 a 1689 la residencia de la reina Cristina de Suecia, ahora la sede de la Accademia dei Lincei.</a:t>
            </a:r>
          </a:p>
          <a:p>
            <a:r>
              <a:rPr lang="es-ES" dirty="0"/>
              <a:t>Hoy en día el jardín cuenta con más de 3.000 especies, con un jardín japonés, bambú arboledas y un Giardino dei Semplici (más de 300 especies de plantas medicinales). Especímenes notables incluyen Cedrus deodara, Dasylirion glaucophyllum y Dasylirion acrotrichum, Erythrina crista-galli, y Liquidambar orientalis. Invernaderos contienen bonsai, plantas carnívoras y plantas tropicales incluyendo euphorbias y orquídeas.</a:t>
            </a:r>
          </a:p>
        </p:txBody>
      </p:sp>
    </p:spTree>
    <p:extLst>
      <p:ext uri="{BB962C8B-B14F-4D97-AF65-F5344CB8AC3E}">
        <p14:creationId xmlns:p14="http://schemas.microsoft.com/office/powerpoint/2010/main" val="13328624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9389298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31816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58954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94" b="6042"/>
          <a:stretch/>
        </p:blipFill>
        <p:spPr>
          <a:xfrm>
            <a:off x="-1" y="0"/>
            <a:ext cx="9244013" cy="6858000"/>
          </a:xfrm>
          <a:prstGeom prst="rect">
            <a:avLst/>
          </a:prstGeom>
        </p:spPr>
      </p:pic>
    </p:spTree>
    <p:extLst>
      <p:ext uri="{BB962C8B-B14F-4D97-AF65-F5344CB8AC3E}">
        <p14:creationId xmlns:p14="http://schemas.microsoft.com/office/powerpoint/2010/main" val="14528761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50249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27089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09"/>
          <a:stretch/>
        </p:blipFill>
        <p:spPr>
          <a:xfrm>
            <a:off x="0" y="0"/>
            <a:ext cx="9252520" cy="6857999"/>
          </a:xfrm>
          <a:prstGeom prst="rect">
            <a:avLst/>
          </a:prstGeom>
        </p:spPr>
      </p:pic>
    </p:spTree>
    <p:extLst>
      <p:ext uri="{BB962C8B-B14F-4D97-AF65-F5344CB8AC3E}">
        <p14:creationId xmlns:p14="http://schemas.microsoft.com/office/powerpoint/2010/main" val="10321424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16678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298701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20667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30173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23708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05731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76191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03160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723"/>
            <a:ext cx="514551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51446"/>
            <a:ext cx="4572000" cy="6858000"/>
          </a:xfrm>
          <a:prstGeom prst="rect">
            <a:avLst/>
          </a:prstGeom>
        </p:spPr>
      </p:pic>
    </p:spTree>
    <p:extLst>
      <p:ext uri="{BB962C8B-B14F-4D97-AF65-F5344CB8AC3E}">
        <p14:creationId xmlns:p14="http://schemas.microsoft.com/office/powerpoint/2010/main" val="19494353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9995673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90674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56170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50413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67511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577064" cy="6858000"/>
          </a:xfrm>
          <a:prstGeom prst="rect">
            <a:avLst/>
          </a:prstGeom>
        </p:spPr>
      </p:pic>
    </p:spTree>
    <p:extLst>
      <p:ext uri="{BB962C8B-B14F-4D97-AF65-F5344CB8AC3E}">
        <p14:creationId xmlns:p14="http://schemas.microsoft.com/office/powerpoint/2010/main" val="34835886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9918280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906640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75712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544018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57828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8410"/>
            <a:ext cx="9144000" cy="6719590"/>
          </a:xfrm>
          <a:prstGeom prst="rect">
            <a:avLst/>
          </a:prstGeom>
        </p:spPr>
      </p:pic>
    </p:spTree>
    <p:extLst>
      <p:ext uri="{BB962C8B-B14F-4D97-AF65-F5344CB8AC3E}">
        <p14:creationId xmlns:p14="http://schemas.microsoft.com/office/powerpoint/2010/main" val="12116089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250"/>
          <a:stretch/>
        </p:blipFill>
        <p:spPr>
          <a:xfrm>
            <a:off x="0" y="0"/>
            <a:ext cx="9144000" cy="6858000"/>
          </a:xfrm>
          <a:prstGeom prst="rect">
            <a:avLst/>
          </a:prstGeom>
        </p:spPr>
      </p:pic>
    </p:spTree>
    <p:extLst>
      <p:ext uri="{BB962C8B-B14F-4D97-AF65-F5344CB8AC3E}">
        <p14:creationId xmlns:p14="http://schemas.microsoft.com/office/powerpoint/2010/main" val="23456422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57892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511" t="3333" r="2208" b="4167"/>
          <a:stretch/>
        </p:blipFill>
        <p:spPr>
          <a:xfrm>
            <a:off x="0" y="25152"/>
            <a:ext cx="4644009" cy="347585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644009" cy="3356992"/>
          </a:xfrm>
          <a:prstGeom prst="rect">
            <a:avLst/>
          </a:prstGeom>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50000"/>
          <a:stretch/>
        </p:blipFill>
        <p:spPr bwMode="auto">
          <a:xfrm>
            <a:off x="4499992" y="25152"/>
            <a:ext cx="4644008" cy="6832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74388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27413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202772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13770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6856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40"/>
          <a:stretch/>
        </p:blipFill>
        <p:spPr>
          <a:xfrm>
            <a:off x="0" y="0"/>
            <a:ext cx="9144000" cy="7101408"/>
          </a:xfrm>
          <a:prstGeom prst="rect">
            <a:avLst/>
          </a:prstGeom>
        </p:spPr>
      </p:pic>
    </p:spTree>
    <p:extLst>
      <p:ext uri="{BB962C8B-B14F-4D97-AF65-F5344CB8AC3E}">
        <p14:creationId xmlns:p14="http://schemas.microsoft.com/office/powerpoint/2010/main" val="207355855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132"/>
          <a:stretch/>
        </p:blipFill>
        <p:spPr>
          <a:xfrm>
            <a:off x="0" y="0"/>
            <a:ext cx="9143999" cy="6858000"/>
          </a:xfrm>
          <a:prstGeom prst="rect">
            <a:avLst/>
          </a:prstGeom>
        </p:spPr>
      </p:pic>
    </p:spTree>
    <p:extLst>
      <p:ext uri="{BB962C8B-B14F-4D97-AF65-F5344CB8AC3E}">
        <p14:creationId xmlns:p14="http://schemas.microsoft.com/office/powerpoint/2010/main" val="11811192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402" b="17291"/>
          <a:stretch/>
        </p:blipFill>
        <p:spPr>
          <a:xfrm>
            <a:off x="0" y="0"/>
            <a:ext cx="9396536" cy="6858000"/>
          </a:xfrm>
          <a:prstGeom prst="rect">
            <a:avLst/>
          </a:prstGeom>
        </p:spPr>
      </p:pic>
    </p:spTree>
    <p:extLst>
      <p:ext uri="{BB962C8B-B14F-4D97-AF65-F5344CB8AC3E}">
        <p14:creationId xmlns:p14="http://schemas.microsoft.com/office/powerpoint/2010/main" val="31902810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459851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375745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57152"/>
            <a:ext cx="9433048" cy="7014543"/>
          </a:xfrm>
          <a:prstGeom prst="rect">
            <a:avLst/>
          </a:prstGeom>
        </p:spPr>
      </p:pic>
    </p:spTree>
    <p:extLst>
      <p:ext uri="{BB962C8B-B14F-4D97-AF65-F5344CB8AC3E}">
        <p14:creationId xmlns:p14="http://schemas.microsoft.com/office/powerpoint/2010/main" val="223461705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82550"/>
            <a:ext cx="8890000" cy="6692900"/>
          </a:xfrm>
          <a:prstGeom prst="rect">
            <a:avLst/>
          </a:prstGeom>
        </p:spPr>
      </p:pic>
    </p:spTree>
    <p:extLst>
      <p:ext uri="{BB962C8B-B14F-4D97-AF65-F5344CB8AC3E}">
        <p14:creationId xmlns:p14="http://schemas.microsoft.com/office/powerpoint/2010/main" val="1921293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95250"/>
            <a:ext cx="8890000" cy="6667500"/>
          </a:xfrm>
          <a:prstGeom prst="rect">
            <a:avLst/>
          </a:prstGeom>
        </p:spPr>
      </p:pic>
    </p:spTree>
    <p:extLst>
      <p:ext uri="{BB962C8B-B14F-4D97-AF65-F5344CB8AC3E}">
        <p14:creationId xmlns:p14="http://schemas.microsoft.com/office/powerpoint/2010/main" val="17936236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800757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5415739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9159875" cy="6858000"/>
          </a:xfrm>
          <a:prstGeom prst="rect">
            <a:avLst/>
          </a:prstGeom>
        </p:spPr>
      </p:pic>
    </p:spTree>
    <p:extLst>
      <p:ext uri="{BB962C8B-B14F-4D97-AF65-F5344CB8AC3E}">
        <p14:creationId xmlns:p14="http://schemas.microsoft.com/office/powerpoint/2010/main" val="32790697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2"/>
            <a:ext cx="9144000" cy="7560840"/>
          </a:xfrm>
          <a:prstGeom prst="rect">
            <a:avLst/>
          </a:prstGeom>
        </p:spPr>
      </p:pic>
    </p:spTree>
    <p:extLst>
      <p:ext uri="{BB962C8B-B14F-4D97-AF65-F5344CB8AC3E}">
        <p14:creationId xmlns:p14="http://schemas.microsoft.com/office/powerpoint/2010/main" val="15061640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9394331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4832716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608686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95250"/>
            <a:ext cx="8890000" cy="6667500"/>
          </a:xfrm>
          <a:prstGeom prst="rect">
            <a:avLst/>
          </a:prstGeom>
        </p:spPr>
      </p:pic>
    </p:spTree>
    <p:extLst>
      <p:ext uri="{BB962C8B-B14F-4D97-AF65-F5344CB8AC3E}">
        <p14:creationId xmlns:p14="http://schemas.microsoft.com/office/powerpoint/2010/main" val="16718248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701142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496272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01273344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486150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07792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38" y="-342800"/>
            <a:ext cx="9202738" cy="7200800"/>
          </a:xfrm>
          <a:prstGeom prst="rect">
            <a:avLst/>
          </a:prstGeom>
        </p:spPr>
      </p:pic>
    </p:spTree>
    <p:extLst>
      <p:ext uri="{BB962C8B-B14F-4D97-AF65-F5344CB8AC3E}">
        <p14:creationId xmlns:p14="http://schemas.microsoft.com/office/powerpoint/2010/main" val="8796854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884107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752681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62" b="8482"/>
          <a:stretch/>
        </p:blipFill>
        <p:spPr>
          <a:xfrm>
            <a:off x="-1" y="0"/>
            <a:ext cx="9286875" cy="7029400"/>
          </a:xfrm>
          <a:prstGeom prst="rect">
            <a:avLst/>
          </a:prstGeom>
        </p:spPr>
      </p:pic>
    </p:spTree>
    <p:extLst>
      <p:ext uri="{BB962C8B-B14F-4D97-AF65-F5344CB8AC3E}">
        <p14:creationId xmlns:p14="http://schemas.microsoft.com/office/powerpoint/2010/main" val="333854332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86" y="0"/>
            <a:ext cx="8968828" cy="6858000"/>
          </a:xfrm>
          <a:prstGeom prst="rect">
            <a:avLst/>
          </a:prstGeom>
        </p:spPr>
      </p:pic>
    </p:spTree>
    <p:extLst>
      <p:ext uri="{BB962C8B-B14F-4D97-AF65-F5344CB8AC3E}">
        <p14:creationId xmlns:p14="http://schemas.microsoft.com/office/powerpoint/2010/main" val="11963480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Madison</Template>
  <TotalTime>109</TotalTime>
  <Words>1212</Words>
  <Application>Microsoft Office PowerPoint</Application>
  <PresentationFormat>Presentación en pantalla (4:3)</PresentationFormat>
  <Paragraphs>249</Paragraphs>
  <Slides>126</Slides>
  <Notes>118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126</vt:i4>
      </vt:variant>
    </vt:vector>
  </HeadingPairs>
  <TitlesOfParts>
    <vt:vector size="132" baseType="lpstr">
      <vt:lpstr>Arial</vt:lpstr>
      <vt:lpstr>Calibri</vt:lpstr>
      <vt:lpstr>MS Shell Dlg 2</vt:lpstr>
      <vt:lpstr>Wingdings</vt:lpstr>
      <vt:lpstr>Wingdings 3</vt:lpstr>
      <vt:lpstr>Madison</vt:lpstr>
      <vt:lpstr>  Orto Botanico di Napoli. Orto botanico di Roma. </vt:lpstr>
      <vt:lpstr>Orto Botanico di Napoli..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botanico di Roma.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BOTANICOS.-52 Italia.-.</dc:title>
  <dc:creator>Josep</dc:creator>
  <cp:lastModifiedBy>jose Maria pichardo   sagrista</cp:lastModifiedBy>
  <cp:revision>14</cp:revision>
  <dcterms:created xsi:type="dcterms:W3CDTF">2015-09-04T09:46:41Z</dcterms:created>
  <dcterms:modified xsi:type="dcterms:W3CDTF">2019-09-16T07:53:52Z</dcterms:modified>
</cp:coreProperties>
</file>