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9"/>
  </p:notesMasterIdLst>
  <p:sldIdLst>
    <p:sldId id="256" r:id="rId2"/>
    <p:sldId id="257" r:id="rId3"/>
    <p:sldId id="38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9" r:id="rId45"/>
    <p:sldId id="298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5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23B84-5DB2-4661-9F25-D833EB4116FF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CF723-A730-404F-875C-D1A7ADC304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5968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Abelia grandiflora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5460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 retinodes floribunda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7170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 cultriformis.-0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4365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 cyanophylla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8874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 mearsnii.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2796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Acacia_saligna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414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Aesculuis hippocastanum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9336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Araucaria bidwilli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8683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Araucaria_columnaris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9583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</a:t>
            </a:r>
            <a:r>
              <a:rPr lang="es-ES" baseline="0" dirty="0"/>
              <a:t> var.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169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Betula</a:t>
            </a:r>
            <a:r>
              <a:rPr lang="es-ES" baseline="0" dirty="0"/>
              <a:t> p</a:t>
            </a:r>
            <a:r>
              <a:rPr lang="es-ES" dirty="0"/>
              <a:t>endula_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1827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Brachychiton rupestris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3623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Carpinus betulus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488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Chamaecyraris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6641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Chitalpa tashkentensis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2967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Cinnamomum camphora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9920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Coccoloba pubescens-1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4741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Coccoloba uvifera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33575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Cydonia oblonga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37135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Davidia involucrata.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38842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Dicksonia antartica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77850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Cornus var.Dogwood Tree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14071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Eucaliptus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93235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Eucaliptus sideroxylon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94999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Eucaliptus citriodora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59314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Ginkgo</a:t>
            </a:r>
            <a:r>
              <a:rPr lang="es-ES" baseline="0" dirty="0"/>
              <a:t> biloba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96858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Liquidambar styraciflua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35889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Liriodendron tulipifera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21411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Magnolia soulangeana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4704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Magnolia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40388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Parrotia</a:t>
            </a:r>
            <a:r>
              <a:rPr lang="es-ES" baseline="0" dirty="0"/>
              <a:t> persica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61277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Prunus persica fl.pl.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88864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Taxus</a:t>
            </a:r>
            <a:r>
              <a:rPr lang="es-ES" baseline="0" dirty="0"/>
              <a:t> baccata var.fastigiata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14303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Abelia </a:t>
            </a:r>
            <a:r>
              <a:rPr lang="es-ES" baseline="0" dirty="0"/>
              <a:t> grandiflora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47502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Acalypha wilkesiana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21514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Acer disectum atropurpureum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5920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Aucuba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14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Azalea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23956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Azalea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30212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Azalea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8651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Blechnum gibbum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65896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Callistemon linearis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07551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Coffee arabica.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66081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Colocasia</a:t>
            </a:r>
            <a:r>
              <a:rPr lang="es-ES" baseline="0" dirty="0"/>
              <a:t> esculenta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007940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Cornus capitata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8228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Dicentra spectabilis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848419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Erica blanca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38549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Fuchsia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70209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Fuchsias-Cap Roig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09889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Hamelia patens-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97118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</a:t>
            </a:r>
            <a:r>
              <a:rPr lang="es-ES" baseline="0" dirty="0"/>
              <a:t> rosa sinensis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332429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arnotianus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36956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Hidrangea</a:t>
            </a:r>
            <a:r>
              <a:rPr lang="es-ES" baseline="0" dirty="0"/>
              <a:t> hortensia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36876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Hydrangea hortensia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14723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Hydrangea hortensia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075564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Kerria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915428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Laburnum anagyroides.-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30787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Ligularia kaemphari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034298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Liriope muscari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934021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Prunus lusitanica.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20343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Melaleuca ericifolia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35286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Monstera deliciosa.-0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159814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Musa acuminata.-BananaTree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92853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Mussaenda Queen</a:t>
            </a:r>
            <a:r>
              <a:rPr lang="es-ES" baseline="0" dirty="0"/>
              <a:t>  S</a:t>
            </a:r>
            <a:r>
              <a:rPr lang="es-ES" dirty="0"/>
              <a:t>irikit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07029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Nephrolepis exaltata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03728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Odontonema strictum.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18349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Phillodendron selloum.-1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350005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Photinia x  fraseri Red Robin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692812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Photinia</a:t>
            </a:r>
            <a:r>
              <a:rPr lang="es-ES" baseline="0" dirty="0"/>
              <a:t> x fraseri Red Robin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033157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Pieris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824627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Pieris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6204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Prunus laurocerasus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218213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Raphiolepis indica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849302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Rhododendron</a:t>
            </a:r>
            <a:r>
              <a:rPr lang="es-ES" baseline="0" dirty="0"/>
              <a:t> spp.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399397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Rhododendron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334055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Skimia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95090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Syringa persica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920835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Gardenia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75209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Aspidistra elatior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490739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Astilbe chinensis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237028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Astilbe japonica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956787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Begonia_tuberhybrida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23247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Begonia</a:t>
            </a:r>
            <a:r>
              <a:rPr lang="es-ES" baseline="0" dirty="0"/>
              <a:t> x </a:t>
            </a:r>
            <a:r>
              <a:rPr lang="es-ES" dirty="0"/>
              <a:t>tuberhybrida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062891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Brunnera_macrophylla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338017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Catharanthus_roseus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764286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Crocosmia x crocosmiiflora  x lucifer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003232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Cyclamen persicum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53843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Delphinium</a:t>
            </a:r>
            <a:r>
              <a:rPr lang="es-ES" baseline="0" dirty="0"/>
              <a:t>  x formosum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21620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Delphiniums.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28682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Dicentra spectabilis.-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913657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Digitalis purpurea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831032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Gunnera_manicata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264894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Helleborus hibr-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750436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Camelia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111937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Camaelia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006549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Heuchera sanguinea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292435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Heuchera americana 'Palace Purple Select'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371510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Hosta Fortunei , Francee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48330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Gloriosa superba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959354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Hosta undulata.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46383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Hosta lancifolia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564012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Liatris spicata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829707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Lupinus perennis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677261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Lythrum salicaria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560013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Muscari racemosum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8462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Montbrétia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126211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Nephrolepis exaltata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1592502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Nerine</a:t>
            </a:r>
            <a:r>
              <a:rPr lang="es-ES" baseline="0" dirty="0"/>
              <a:t> </a:t>
            </a:r>
            <a:r>
              <a:rPr lang="es-ES" dirty="0"/>
              <a:t>filifolia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708971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Osmunda regalis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96721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Paeonia lactiflora  Illini Warrior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671939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Paeonia Karl Rosenfield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424867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Paeonia lactiflora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805994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Penstemon</a:t>
            </a:r>
            <a:r>
              <a:rPr lang="es-ES" baseline="0" dirty="0"/>
              <a:t> barbatus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179148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Phlox paniculata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7242296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Phlox_Paniculata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901706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Primula auriculata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121921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Primula-littoniana y Heuchera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432409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Ranunculus asiaticus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428181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Soleirolia soleirolii..-Parietaria del jardinero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885857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Erica</a:t>
            </a:r>
            <a:r>
              <a:rPr lang="es-ES" baseline="0" dirty="0"/>
              <a:t> australis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063083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brezos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239589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brezos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CF723-A730-404F-875C-D1A7ADC3042D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9524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EEB2F70-4191-4670-9799-2B8FA85BEDCA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755F7B9-195C-4DDE-B2E6-B8210B019CBD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g"/><Relationship Id="rId5" Type="http://schemas.openxmlformats.org/officeDocument/2006/relationships/image" Target="../media/image91.jpg"/><Relationship Id="rId4" Type="http://schemas.openxmlformats.org/officeDocument/2006/relationships/image" Target="../media/image90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g"/><Relationship Id="rId4" Type="http://schemas.openxmlformats.org/officeDocument/2006/relationships/image" Target="../media/image110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gi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1/14/Camellia_Japonica_-_Black_Lace.jpg" TargetMode="External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jp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JP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jp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SUELOS.-Plantas calcifugas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439035" cy="1260629"/>
          </a:xfrm>
        </p:spPr>
        <p:txBody>
          <a:bodyPr>
            <a:normAutofit/>
          </a:bodyPr>
          <a:lstStyle/>
          <a:p>
            <a:r>
              <a:rPr lang="es-ES" dirty="0"/>
              <a:t>Selección de fotografías por </a:t>
            </a:r>
          </a:p>
          <a:p>
            <a:r>
              <a:rPr lang="es-ES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2035327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es-ES" dirty="0"/>
              <a:t>Planta calcifugas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916832"/>
            <a:ext cx="7056900" cy="3915797"/>
          </a:xfrm>
        </p:spPr>
        <p:txBody>
          <a:bodyPr>
            <a:normAutofit/>
          </a:bodyPr>
          <a:lstStyle/>
          <a:p>
            <a:r>
              <a:rPr lang="es-ES" sz="2000" dirty="0"/>
              <a:t>Se conoce como calcífuga a toda planta o ser vivo que no se hace presente en terrenos con calizas o que bien no se puede desarrollar efectivamente en ellas. Estas plantas suelen preferir el suelo sin calcio y son opuestas a las plantas de tipo calcícola.</a:t>
            </a:r>
          </a:p>
          <a:p>
            <a:r>
              <a:rPr lang="es-ES" sz="2000" dirty="0"/>
              <a:t>La planta de tipo calcífuga, tal como el caso de la Azalea, Hortensia, Rododendro, Camelia, Gardenia, Brezo y otras más, tampoco son capaces de soportar el agua caliza, así que no se les debe echar esta agua. </a:t>
            </a:r>
          </a:p>
          <a:p>
            <a:r>
              <a:rPr lang="es-ES" sz="2000" dirty="0"/>
              <a:t>Recordemos que también que los regadores por goteo suelen atascarse debido a la cal.</a:t>
            </a:r>
          </a:p>
        </p:txBody>
      </p:sp>
    </p:spTree>
    <p:extLst>
      <p:ext uri="{BB962C8B-B14F-4D97-AF65-F5344CB8AC3E}">
        <p14:creationId xmlns:p14="http://schemas.microsoft.com/office/powerpoint/2010/main" val="3705447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908720"/>
            <a:ext cx="7128908" cy="4923909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Los sustratos y tierras para plantas ácidas están indicados para todo el grupo de plantas acidófilas que se suelen comprar como plantas ornamentales en maceta. </a:t>
            </a:r>
          </a:p>
          <a:p>
            <a:r>
              <a:rPr lang="es-ES" dirty="0"/>
              <a:t>Este grupo de plantas lo componen aquellas que viven sobre un sustrato o tierra con un pH más bien ácido, la mayoría de ellas con preferencia entre 5 y 6.</a:t>
            </a:r>
          </a:p>
          <a:p>
            <a:r>
              <a:rPr lang="es-ES" dirty="0"/>
              <a:t>Entre las plantas acidófilas más populares ornamentales se encuentran las Azaleas, Camelias, Hortensias, Ericas o Rododendros por ejemplo.</a:t>
            </a:r>
          </a:p>
          <a:p>
            <a:r>
              <a:rPr lang="es-ES" dirty="0"/>
              <a:t> Son plantas naturales de zonas con clima muy lluvioso y que vegetan en terrenos turbosas. </a:t>
            </a:r>
          </a:p>
          <a:p>
            <a:r>
              <a:rPr lang="es-ES" dirty="0"/>
              <a:t>Con estos sustratos y tierras para plantas ácidas, podremos cultivar estas plantas en zonas geográficas no habituales para ellas.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369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36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26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9106"/>
            <a:ext cx="828092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81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53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90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26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4176464" cy="61926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76672"/>
            <a:ext cx="396044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37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843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8136904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12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13690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46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9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82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4248472" cy="612068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795" y="404664"/>
            <a:ext cx="4018353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33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4176464" cy="347926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76" y="3883928"/>
            <a:ext cx="4238625" cy="264640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101" y="3883928"/>
            <a:ext cx="3963355" cy="264553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91217"/>
            <a:ext cx="4032448" cy="361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65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42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36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28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81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3976"/>
            <a:ext cx="8280920" cy="609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939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10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56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94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3976"/>
            <a:ext cx="8208912" cy="609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4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835292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244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795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75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4464496" cy="61926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933" y="260648"/>
            <a:ext cx="424847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93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59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4248472" cy="612068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946" y="476672"/>
            <a:ext cx="403244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34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4320480" cy="626469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60648"/>
            <a:ext cx="43514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01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4320480" cy="6195337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2656"/>
            <a:ext cx="4232462" cy="612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2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25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3976"/>
            <a:ext cx="8280920" cy="609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57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02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05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915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417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24936" cy="63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707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74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813690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937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8352928" cy="614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051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55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090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260648"/>
            <a:ext cx="8424937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99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972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8424936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424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088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413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461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633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856895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813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699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545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719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245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210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9106"/>
            <a:ext cx="8352928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838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9106"/>
            <a:ext cx="8352928" cy="620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759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1241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60648"/>
            <a:ext cx="828092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002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561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660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920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752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757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4335"/>
            <a:ext cx="8208912" cy="606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096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592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868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81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589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743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0"/>
            <a:ext cx="828092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429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9476"/>
            <a:ext cx="4207224" cy="296127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2"/>
            <a:ext cx="4258816" cy="314286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760" y="3356992"/>
            <a:ext cx="4073696" cy="3224740"/>
          </a:xfrm>
          <a:prstGeom prst="rect">
            <a:avLst/>
          </a:prstGeom>
        </p:spPr>
      </p:pic>
      <p:pic>
        <p:nvPicPr>
          <p:cNvPr id="2050" name="Picture 2" descr="http://mijntuin.s3.amazonaws.com/plants/123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352" y="379476"/>
            <a:ext cx="4022104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9480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81000"/>
            <a:ext cx="8132763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7637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9106"/>
            <a:ext cx="828092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691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197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705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21568"/>
            <a:ext cx="4064000" cy="31074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1568"/>
            <a:ext cx="4130824" cy="24384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708920"/>
            <a:ext cx="5715000" cy="3810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29000"/>
            <a:ext cx="3240360" cy="308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177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9910"/>
            <a:ext cx="8340080" cy="625543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367240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589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da.auckland.ac.nz/3620lila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4782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098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610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835292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867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010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7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923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352928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84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2111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08912" cy="620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143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669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6158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738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68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404664"/>
            <a:ext cx="835292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388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8904"/>
            <a:ext cx="3672408" cy="260264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1552"/>
            <a:ext cx="3672408" cy="356379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8904"/>
            <a:ext cx="4668316" cy="616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2872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2493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8854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7393"/>
            <a:ext cx="8352928" cy="612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6320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hefarm.typepad.com/gardening/images/kk_camellia_japonica_dr_tinsley__4_15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7"/>
            <a:ext cx="3816424" cy="373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jardinalia.com/images/camelia-final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23570"/>
            <a:ext cx="4467225" cy="271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homepage.eircom.net/~irishgardening/camelli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332656"/>
            <a:ext cx="4467224" cy="349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maplescamelliaswisterias.com.au/products/largeimages/Camellia_Japonica_Modern_Art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69239"/>
            <a:ext cx="3816424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1385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rchivo:Camellia Japonica - Black Lac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01091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8677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0047"/>
            <a:ext cx="8352928" cy="60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278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4470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068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333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7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1733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7731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8348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7385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88" y="381000"/>
            <a:ext cx="4064000" cy="304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88" y="381000"/>
            <a:ext cx="8167168" cy="614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0224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24936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0165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161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7631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770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424936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0342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3517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9332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88" y="332656"/>
            <a:ext cx="4536504" cy="61926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32656"/>
            <a:ext cx="381642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49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256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24936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7793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56895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101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42493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0976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2580"/>
            <a:ext cx="8424936" cy="611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82103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332656"/>
            <a:ext cx="8235281" cy="623046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717032"/>
            <a:ext cx="3986808" cy="28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8770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gisedu.colostate.edu/webcontent/nr505/ethiopia2009/nr505_fall09_team4_Cueno_Bowles/images/Erica-arbore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9197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mieldeibias.com/outurelos/wp-content/uploads/2010/11/brezales_en_flor_erica_australis_san_lorenzo_asturias_primavera_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26402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img9.imageshack.us/img9/9567/ericaarbor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928"/>
            <a:ext cx="8136904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hoyjardin.es/wp-content/uploads/2012/03/brez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421246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restaurarcasa.com/jardin/images/brezo-inviern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332656"/>
            <a:ext cx="4068452" cy="243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farm9.staticflickr.com/8430/7838056948_8fef1ba1a6_z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6096000" cy="368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60966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2.fimagenes.com/i/1/5/7f/am_66567_2806869_738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092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6674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248</TotalTime>
  <Words>664</Words>
  <Application>Microsoft Office PowerPoint</Application>
  <PresentationFormat>Presentación en pantalla (4:3)</PresentationFormat>
  <Paragraphs>256</Paragraphs>
  <Slides>127</Slides>
  <Notes>122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127</vt:i4>
      </vt:variant>
    </vt:vector>
  </HeadingPairs>
  <TitlesOfParts>
    <vt:vector size="131" baseType="lpstr">
      <vt:lpstr>Calibri</vt:lpstr>
      <vt:lpstr>Century Gothic</vt:lpstr>
      <vt:lpstr>Wingdings 2</vt:lpstr>
      <vt:lpstr>Austin</vt:lpstr>
      <vt:lpstr>SUELOS.-Plantas calcifugas</vt:lpstr>
      <vt:lpstr>Planta calcifugas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SUELOS.-Plantas calcifugas</dc:title>
  <dc:creator>Josep</dc:creator>
  <cp:lastModifiedBy>jose Maria pichardo   sagrista</cp:lastModifiedBy>
  <cp:revision>26</cp:revision>
  <dcterms:created xsi:type="dcterms:W3CDTF">2012-11-27T16:35:01Z</dcterms:created>
  <dcterms:modified xsi:type="dcterms:W3CDTF">2019-09-14T06:31:15Z</dcterms:modified>
</cp:coreProperties>
</file>