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62"/>
  </p:notesMasterIdLst>
  <p:sldIdLst>
    <p:sldId id="256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  <p:sldId id="278" r:id="rId46"/>
    <p:sldId id="279" r:id="rId47"/>
    <p:sldId id="280" r:id="rId48"/>
    <p:sldId id="281" r:id="rId49"/>
    <p:sldId id="282" r:id="rId50"/>
    <p:sldId id="283" r:id="rId51"/>
    <p:sldId id="284" r:id="rId52"/>
    <p:sldId id="285" r:id="rId53"/>
    <p:sldId id="286" r:id="rId54"/>
    <p:sldId id="287" r:id="rId55"/>
    <p:sldId id="288" r:id="rId56"/>
    <p:sldId id="289" r:id="rId57"/>
    <p:sldId id="290" r:id="rId58"/>
    <p:sldId id="291" r:id="rId59"/>
    <p:sldId id="292" r:id="rId60"/>
    <p:sldId id="293" r:id="rId61"/>
    <p:sldId id="294" r:id="rId62"/>
    <p:sldId id="295" r:id="rId63"/>
    <p:sldId id="296" r:id="rId64"/>
    <p:sldId id="297" r:id="rId65"/>
    <p:sldId id="298" r:id="rId66"/>
    <p:sldId id="299" r:id="rId67"/>
    <p:sldId id="300" r:id="rId68"/>
    <p:sldId id="301" r:id="rId69"/>
    <p:sldId id="302" r:id="rId70"/>
    <p:sldId id="303" r:id="rId71"/>
    <p:sldId id="304" r:id="rId72"/>
    <p:sldId id="305" r:id="rId73"/>
    <p:sldId id="306" r:id="rId74"/>
    <p:sldId id="307" r:id="rId75"/>
    <p:sldId id="308" r:id="rId76"/>
    <p:sldId id="309" r:id="rId77"/>
    <p:sldId id="310" r:id="rId78"/>
    <p:sldId id="311" r:id="rId79"/>
    <p:sldId id="312" r:id="rId80"/>
    <p:sldId id="313" r:id="rId81"/>
    <p:sldId id="314" r:id="rId82"/>
    <p:sldId id="315" r:id="rId83"/>
    <p:sldId id="316" r:id="rId84"/>
    <p:sldId id="317" r:id="rId85"/>
    <p:sldId id="318" r:id="rId86"/>
    <p:sldId id="319" r:id="rId87"/>
    <p:sldId id="320" r:id="rId88"/>
    <p:sldId id="321" r:id="rId89"/>
    <p:sldId id="322" r:id="rId90"/>
    <p:sldId id="323" r:id="rId91"/>
    <p:sldId id="324" r:id="rId92"/>
    <p:sldId id="325" r:id="rId93"/>
    <p:sldId id="326" r:id="rId94"/>
    <p:sldId id="327" r:id="rId95"/>
    <p:sldId id="328" r:id="rId96"/>
    <p:sldId id="329" r:id="rId97"/>
    <p:sldId id="330" r:id="rId98"/>
    <p:sldId id="331" r:id="rId99"/>
    <p:sldId id="332" r:id="rId100"/>
    <p:sldId id="333" r:id="rId101"/>
    <p:sldId id="334" r:id="rId102"/>
    <p:sldId id="335" r:id="rId103"/>
    <p:sldId id="336" r:id="rId104"/>
    <p:sldId id="337" r:id="rId105"/>
    <p:sldId id="338" r:id="rId106"/>
    <p:sldId id="339" r:id="rId107"/>
    <p:sldId id="340" r:id="rId108"/>
    <p:sldId id="341" r:id="rId109"/>
    <p:sldId id="342" r:id="rId110"/>
    <p:sldId id="343" r:id="rId111"/>
    <p:sldId id="344" r:id="rId112"/>
    <p:sldId id="345" r:id="rId113"/>
    <p:sldId id="346" r:id="rId114"/>
    <p:sldId id="347" r:id="rId115"/>
    <p:sldId id="348" r:id="rId116"/>
    <p:sldId id="349" r:id="rId117"/>
    <p:sldId id="350" r:id="rId118"/>
    <p:sldId id="351" r:id="rId119"/>
    <p:sldId id="352" r:id="rId120"/>
    <p:sldId id="353" r:id="rId121"/>
    <p:sldId id="354" r:id="rId122"/>
    <p:sldId id="355" r:id="rId123"/>
    <p:sldId id="356" r:id="rId124"/>
    <p:sldId id="357" r:id="rId125"/>
    <p:sldId id="358" r:id="rId126"/>
    <p:sldId id="359" r:id="rId127"/>
    <p:sldId id="360" r:id="rId128"/>
    <p:sldId id="361" r:id="rId129"/>
    <p:sldId id="362" r:id="rId130"/>
    <p:sldId id="363" r:id="rId131"/>
    <p:sldId id="364" r:id="rId132"/>
    <p:sldId id="365" r:id="rId133"/>
    <p:sldId id="366" r:id="rId134"/>
    <p:sldId id="367" r:id="rId135"/>
    <p:sldId id="368" r:id="rId136"/>
    <p:sldId id="369" r:id="rId137"/>
    <p:sldId id="370" r:id="rId138"/>
    <p:sldId id="371" r:id="rId139"/>
    <p:sldId id="372" r:id="rId140"/>
    <p:sldId id="373" r:id="rId141"/>
    <p:sldId id="374" r:id="rId142"/>
    <p:sldId id="375" r:id="rId143"/>
    <p:sldId id="376" r:id="rId144"/>
    <p:sldId id="377" r:id="rId145"/>
    <p:sldId id="378" r:id="rId146"/>
    <p:sldId id="379" r:id="rId147"/>
    <p:sldId id="380" r:id="rId148"/>
    <p:sldId id="381" r:id="rId149"/>
    <p:sldId id="382" r:id="rId150"/>
    <p:sldId id="383" r:id="rId151"/>
    <p:sldId id="384" r:id="rId152"/>
    <p:sldId id="385" r:id="rId153"/>
    <p:sldId id="386" r:id="rId154"/>
    <p:sldId id="387" r:id="rId155"/>
    <p:sldId id="388" r:id="rId156"/>
    <p:sldId id="389" r:id="rId157"/>
    <p:sldId id="390" r:id="rId158"/>
    <p:sldId id="391" r:id="rId159"/>
    <p:sldId id="392" r:id="rId160"/>
    <p:sldId id="393" r:id="rId16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7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slide" Target="slides/slide156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22" Type="http://schemas.openxmlformats.org/officeDocument/2006/relationships/slide" Target="slides/slide19.xml"/><Relationship Id="rId43" Type="http://schemas.openxmlformats.org/officeDocument/2006/relationships/slide" Target="slides/slide40.xml"/><Relationship Id="rId64" Type="http://schemas.openxmlformats.org/officeDocument/2006/relationships/slide" Target="slides/slide61.xml"/><Relationship Id="rId118" Type="http://schemas.openxmlformats.org/officeDocument/2006/relationships/slide" Target="slides/slide115.xml"/><Relationship Id="rId139" Type="http://schemas.openxmlformats.org/officeDocument/2006/relationships/slide" Target="slides/slide136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61" Type="http://schemas.openxmlformats.org/officeDocument/2006/relationships/slide" Target="slides/slide158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slide" Target="slides/slide148.xml"/><Relationship Id="rId156" Type="http://schemas.openxmlformats.org/officeDocument/2006/relationships/slide" Target="slides/slide153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16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6" Type="http://schemas.openxmlformats.org/officeDocument/2006/relationships/slide" Target="slides/slide13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165" Type="http://schemas.openxmlformats.org/officeDocument/2006/relationships/theme" Target="theme/theme1.xml"/><Relationship Id="rId27" Type="http://schemas.openxmlformats.org/officeDocument/2006/relationships/slide" Target="slides/slide24.xml"/><Relationship Id="rId48" Type="http://schemas.openxmlformats.org/officeDocument/2006/relationships/slide" Target="slides/slide45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34" Type="http://schemas.openxmlformats.org/officeDocument/2006/relationships/slide" Target="slides/slide131.xml"/><Relationship Id="rId80" Type="http://schemas.openxmlformats.org/officeDocument/2006/relationships/slide" Target="slides/slide77.xml"/><Relationship Id="rId155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FFB40-E7DE-4BFC-85B0-61920554025F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C333A-9DB5-4153-9E12-B55009A793F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793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Acacia cyanophylla.-Mimosa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FED143-9C35-4EDA-8F51-943D5166582D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Acacia dealbata.-Mimosa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B9BD54-A5E2-43C8-8CB0-AB407878AB85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Acacia melanoxylon.-Aromo salvaje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74BCEE-8EDA-44CA-A38E-ED88C7580BC3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Agave medio picta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44B63B-66F2-454B-A4D9-6A613EE396C5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Agave attenuata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9DB659-2005-4F12-9FBF-5410DB8AC430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Agave americana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855188-D984-4C00-86B1-9BDFB4BBA23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Albizia julibrisin ar. Ombrela.-Árbol de la seda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D3080D-0CC8-4B8A-A825-C05D33DE028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Aloe ciliaris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3FB527-48A7-4532-A995-83EA7F05CE2A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Aloe saponaria.-Pita real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527CD2-49D0-43D4-A22C-6D6E57DB2364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Aloe arborescens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F4B158-D2BC-44D8-81C0-F490D447D887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Aloe marlothii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497514-6516-4B91-88AB-F1526861E3F0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Aloe plicatilis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1F0C78-40E7-4EEB-B5A7-F6C20F79DEB9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Aloe striatula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006E7C-C64C-49E2-A1A1-C84E704C0EB6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Araucaria heterophylla.-Pino de pisos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DB1E54-638D-4871-9F04-C76E446DC18B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Arbutus unedo.-Madroño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405C0F-0E34-4538-8BBF-F1E214361523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Artemisia abisinthum.-Ajenjo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C76A18-3C05-4E58-9941-EC8189733AC7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Arundo donax variegata.-Caña matizada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49DCE5-1266-463F-97BB-44904BED9615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Asteriscus sericeus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715C1D-B9EB-4816-A54A-F5A748FF5B58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Atriplex halimus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42D6C6-4D09-4C78-A7A1-317CDFAFB510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Bouganvillea Mary Palmer. B.Alba y B. 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8983CE-D8A9-4339-A518-E5F3E40B00F1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Bouganvillea glabra var.sanderiana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25E4D0-76B1-4F47-854A-F5157BF1DF4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Bupleurum fruticulosum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7E55E7-4840-4EB8-9735-86C1CBFCE2E1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Yucca gloriosa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280DB5-E7DA-4704-BED5-D1628D26BC8D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Caesalpinia guilliesii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AEFF7A-F2A4-418B-8C41-01BB37514F7A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Caesalpinia pulcherrima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C527AA-9230-49B6-B403-7BD21631FF31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Callistemon  speciosus.-Limpiatubos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09E402-FB00-467D-9C1B-A2629DADF248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Callistemon pallidus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4CFCDA-F9B0-4B4E-86F3-E1E10571E7C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 indica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27E87A-40BD-4CE2-9D73-194E3891FDA4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Carpobrotus edulis.-Uña de Leon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1B5E1F-1BF8-4730-BA5D-2E81232E80D8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Cerastium tomentosum.-Cerastio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B286E0-E71B-40F2-9D7B-147A54DB7824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Ceratonia siliqua..Algarrobo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346B53-5316-4786-81BD-D3C72ADE6FA0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Chamaerops humilis.-Palmito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7C9506-918B-47B1-8B3A-2EFF5DCBE7F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Coccoloba uvifera.-Uva de mar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5853CC-7566-476F-A491-0F8B48BFB4F4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Coccoloba uvifera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A6BC0D-AC81-477B-A316-079A0E8FF692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Convolvulus cneorum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D89F1F-C81A-494F-A8C0-0ACD6461C05A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Coprosma repens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CD0A7B-69A7-4893-97A6-BFA816032D18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Coronilla valentina sub.glauca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655217-4857-4C10-9068-BC92F4FA308D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Cortaderia argentea y c.selloana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C333A-9DB5-4153-9E12-B55009A793FB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32608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Cupressocyparys x  leylandii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7B0455-912F-4F39-A21C-EE9F80F660FA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Cupressus sempervirens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9CA3E1-2816-43CA-814F-8ABD3E7F717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Cupressus macrocarpa Golden Cone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5C13CA-F302-4CFB-A4ED-F8F68E44918E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Dasylirion serratifolium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24016B-93DA-4B04-A894-F91EFB16A37D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Dodonea viscosa var. atropurpurea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052844-31BC-4125-B6A0-4B20F941D928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Drosanthemum floribundum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4F04E9-1B91-4016-AD29-6F68B0CB9A95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Echium fastuosum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4F63EF-C52B-4B8B-AA31-7094CFA418DB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Echium fastuosum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4C2317-D81D-4343-9303-24DC5652B2ED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Elaeagnus x ebingei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E72B35-4E31-4FA2-AF45-523898736492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Elaeagnus angustifolia.-Olivo del Paraiso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903AF0-5248-4233-AFC0-95A0FA96BED7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Elaeagnus pungens maculata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F5AE4A-D7CB-485A-9F22-BFA43CEF82CC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Eucaliptus leucoxylon.-Eucalipto flor roja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1333DA-D618-47AA-A293-7A36F8083EC9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Eucaliptus vars.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B4E383-001A-4A68-8F60-59F3C211F0E2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Euphorbia ingens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EFA359-B445-41B4-80E8-D120E58EFE24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Euphorbia milli.-Espina de Cristo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A9F34C-8D4F-4FC0-9256-2B2652AAC14F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Euphoprbia characias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47D7BF-E4C5-4D2B-9F52-6F6EAFB9A3DF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Euriops pectinatus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9C0872-6758-4D00-B1DF-80A00E481F12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Ficus carica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368CD3-07BC-4D68-97D3-A83C618CFC5D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Garria elliptica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15FE6B-4081-4E30-9B46-FC8BD99A91B9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Gazania rigens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D213AA-05D0-4110-ACC0-FE4C585E49DC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Gazania vars.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12DD37-1A4D-4F87-9591-92934146A63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Genista monosperma.-Retama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71DC32-0E26-4887-9895-CFFFE6E95749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Helycrisum petiolare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90EBF4-6905-4511-B3EC-1C20A20C2DE7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Helichrysum petiolare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18A600-464D-4C6C-9380-5C19C0DE8F0E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Hibiscus rosa sinensis.-Pacifico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38890F-4E6E-48BB-BD3E-B8414F73018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Hibiscus rosa sinensis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E9AFB2-DDE9-4411-9544-8165A6A7F956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Hibiscus tiliaceus.-Hibiscus de playa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8D1CB9-6904-420D-845C-50CD8086A5AB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Hydrangea hortensia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E894B9-0109-4C81-9FB0-A8A4CDAD6C67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Juniperus communis.-Enebro 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F07DED-1DC5-4082-B923-8B7739954970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Juniperus oxycedrus.-Enebro de la miera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2CD4CB-7F69-4733-86A8-BC1B8F90135B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Lampranthus vars.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8C42EF-DCF5-4D87-B604-7312C97C474D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Lantana camara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68D8C7-1ECB-4AAA-A89F-1830C1B2C75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Lantana camara y Lantana sellowiana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3F783A-D324-443F-9546-6C76DED6418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Lavandula stoechas.-Cantueso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2DB6D5-6E75-444C-82ED-53C8E273D18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Lavandula latifolia.-Alhucema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003D6D-8862-4238-9260-DC39AB5B451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Lavandula angustifolia.-Espliego o Lavandula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202DBE-D51E-4C74-9277-6BBBCC88DAE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Leptospermum scoparium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D7876E-8342-4109-A88D-768E210F914C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Limoniastrum monopetalum.-Salados o Salaito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A01F24-E1FB-402A-8261-5441620F01ED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Limonium sinuatum.-Statice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2ED975-A121-47E7-A7BE-66AFEE641C8D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Melaleuca liniriifolia.-Melaleuca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560248-53B2-43BA-BA8C-4F39F3BD246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Melaleuca squarrosa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8C4BBC-CA98-4C26-9CF4-46879E14F358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Drosanthemum hispidum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5BF2F6-E1AB-4C09-B8BE-2A6C2B8F0658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Mesembryanthemum cristallinum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2741FF-044A-4F60-929A-EF97BDC72F5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Mesembrianthemum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775C65-263A-4E71-9F38-CA81695EE0AF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Metrosideros excelsa.-Árbol el hierro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1AC2F3-544E-4745-A04B-487CCD26D4B0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Metrosideros tomentosum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F9D967-4AD4-483B-B226-A497D4CDDC27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Mirabilis jalapa.-Don Diego de Noche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0A2790-AC15-475B-B831-A9B270DD686E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Mirabilis jalapa.-Don Diego de Noche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B5549F-DD7A-43F0-8EC4-801A54CE30E3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Musa ensete.-Platanera de adorno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9108D5-2041-43AE-93B5-91ACEF56C58D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Myoporum pictum.-Trasparente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A9876B-C2E5-4109-99A6-5E03F7A0E2C4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Mirthus communis.-Arrayan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7DC091-670F-47E1-996F-FA8BBFBD86F2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Nerium oleander.-Adelfa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970305-2D16-475C-96EB-AE22E7EBDFA7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Nerium oleander var.nana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A33250-155F-4DFA-95F2-C8976C85867B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Osteospermum moniliferum.-Dimorphoteca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3FFA5A-AAD9-464A-A3A2-76D40592222B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Osteospermum vars.-Dimorfoteca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17FE15-272A-4748-9B28-6D8B6C8FBB75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Phlomis fruticosa.-Matagallo amarillo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5441FA-00EB-4E67-B3EC-EAECBD92FE42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Phoenix canariensis.-Palmera de Canarias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25D6A7-E088-4754-AE0E-01D5529B08B9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Phoenix dactylifera.-Palmera datilera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CF56AC-375D-4539-BDBD-3F5AEED5A168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Phytolacca dioica.-Zapote o Ombú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B7882A-FEED-4A2D-AE87-9DA2D566B6ED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Pinus pinea y Pinus canariensis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97A750-C899-4FEE-B113-87ED3E69CF6B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Pinus canariensis.-Pino de Canarias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C1300A-3560-4CEE-8394-D0D133C1A6F5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Pinus pinea.-Pi rodó.-Cambrils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C08F45-8FE5-4074-AE11-D7C3CC4E9730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Pinus pinaster.-Pino maritimo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4BDD93-3FF6-4E47-A064-8DAF134F3365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Pistacia  terebinthus.-Cornicabra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FB8CC-33E5-4460-AC40-F6D011F8D17D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Pittosporum tobira var.nana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F137F5-4419-4F45-B0A0-D34F35A668DE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Plumbago auriculata.-Celestinas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F72E24-D1EB-4D1B-9977-72D626EAB097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Plumeria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9547D8-B3CA-461D-AFA7-54EDB19C0B47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Pyrostegia venusta.-Bignonia venusta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8D5347-A9A7-4BAE-BDD7-0615C6EA06F2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Rhamnus alaternus.-Aladierno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F0DB77-63AD-450B-9743-62A937E47135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Romneya  coulterry.-Amapola de California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FF2880-D181-41D3-A189-1C719F9DB443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Rosmarinus officinalis var.postratus.-Romero rastrero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97432B-58BA-487D-B309-ED9B24582393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Rosmarinus officinalis.-Romero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17723A-88C1-4EC3-A680-467C72367C7D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Schinus terebenthifolius.-Turbito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2EFB4D-19A1-438A-B55B-FB1CB4B894D5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Senecio cineraria,.Cineraria maritima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AAF3EA-1BF4-43A1-A1AA-25804A366402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Spartium junceum.-Retama amarilla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50C5E7-C12A-4545-B4AF-D037B2A6FC67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Strelitzia reginae.-Ave del paraiso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DD5EB8-6468-4D65-B0AE-BA8842D9BAA3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Strelitzia nicolai.-Strelitzia augusta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A4C0AB-9CC1-4E84-857C-7A26CC6F8C7E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Streptosolen jamesonii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A4A08E-AC68-4F97-A280-69E23793B20F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Tamarix gallica.-Taraje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86DB-6507-4E01-B029-8939E936F05A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Tecomaria capensis.-Bignonia del Cabo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B7DED3-0128-4512-95EB-ABB286A65122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Teucrium fruticans.-Olivillo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8E6B0-77FE-44D5-B643-68C1A027EC42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Vitex agnus castus.-Viteagno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72FD9F-D9C9-4329-BDDC-D292B7DA67D4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Derek Jarman´s.-Amapola de California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83A90B-B364-472E-B726-AA40C728640F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Derek Jarman´s.-California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EDDEC-08B0-45F7-8DED-292A13CD18F2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Derek Jarman´s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BB135A-2A3F-4C9A-8A15-4B32D54F3AB6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7F0101-EAC9-4FF1-A842-303165924016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76E93-D7BA-4BB6-93FD-F92942694E2C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3E1DF6-C82A-4511-8170-8FECC4CBB7C9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Gardens.-Juniperus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9F71D1-61C2-4505-B4E4-73777499AF93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Gardens.-Brighton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53AE62-9122-4C37-82E8-2E50959A628E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Gardens..-Petunias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20CFEA-E8A5-40FA-800F-14CA91C70B35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Seaside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2206B3-97DA-426E-8E15-88CC3B67181C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Coastal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A7BAD3-D221-4403-91FF-CBE4635200B9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Coastal Garden.-Tamarix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9354A-AAA0-4A30-A26C-0E76912D61B0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Marine Gardens Park.-Droisanthemum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377D8F-8F0D-4AFD-96DF-1AF397BF2882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West Palm Beach.-Florida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2B7519-4D32-435D-A080-42AE68E2E495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Palm Jebel Ali.- Dubai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432ABF-058E-4DAA-B4E4-F637120B9CFF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2837F-B1F5-49B0-8EDE-B1DFB476C35D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1A5B264-D93B-46D1-8B5A-E3F9BA6E896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1598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383FB-FA0F-4CF6-92F0-78FBEFA44C19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72F14-B2B9-426B-AA45-66A5348CF39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577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015B-CF49-4654-9077-018CB6A0F952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4C5B1-F25A-43D1-9BDE-A2FAEA871FB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3640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F3EB9-0B81-453C-909E-BC1B2F232CBC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8F50D-25FF-4882-9863-308D4E15CBB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7243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4201F-D067-4160-9B36-6092E96CE947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1CB8B-DC1B-45ED-A39F-A6AD1F7623C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9627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6BF39-1B64-4856-B579-3F60077C6703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A33A5-03CF-4AB6-A612-F27BEEC4B10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5993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0A93-D5FC-4699-965C-9658BF197EA1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28522-69B6-4864-A569-6AE320593CE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7866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6" name="5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CA7C2-5574-4C08-BA7F-24403C76A956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C1280-CB34-453E-9060-4B4D0A27ADC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6239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75527-4F59-4B73-B032-E0CE7A7058FF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11DD2-C521-4DCF-BA75-B6A3C7004BE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0684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D6B5-C94F-4A96-9E30-36BD6CD6C19D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47CE6-B1B3-46C3-A2B8-0EFBE8D3303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1562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5B761-4404-47F4-B1A9-1A7EBB945F5F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AC686-5061-402D-9635-C6731E377CC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125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1699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01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FFF39D"/>
                </a:solidFill>
              </a:rPr>
              <a:pPr/>
              <a:t>14/09/2019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234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215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829250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0878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1605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4003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152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3033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149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F49910B-31F2-428A-9C91-7AE38ED0F6D7}" type="datetimeFigureOut">
              <a:rPr lang="es-ES" smtClean="0"/>
              <a:t>14/09/2019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DB4D597-5736-4E68-84BB-44FE2B73CE3F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B09BD5-09F9-4ECF-9987-F0CE29F67B69}" type="datetimeFigureOut">
              <a:rPr lang="es-ES">
                <a:solidFill>
                  <a:srgbClr val="DBF5F9"/>
                </a:solidFill>
              </a:rPr>
              <a:pPr>
                <a:defRPr/>
              </a:pPr>
              <a:t>14/09/2019</a:t>
            </a:fld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>
              <a:solidFill>
                <a:srgbClr val="DBF5F9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C14B039-CBA0-4513-B391-207B5FAB781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84546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AABBDF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0BD0D9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0BD0D9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6A20089-472E-4877-89AE-E579D3345788}" type="datetimeFigureOut">
              <a:rPr lang="es-ES" smtClean="0">
                <a:solidFill>
                  <a:srgbClr val="575F6D"/>
                </a:solidFill>
              </a:rPr>
              <a:pPr/>
              <a:t>14/09/2019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5A9484B-872D-4542-8008-4BB8039FA22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0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5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3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7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7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8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8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8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8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6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8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8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8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8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8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8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8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8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8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8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8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8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SUELOS.-Plantas resistentes a la salinidad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439035" cy="1260629"/>
          </a:xfrm>
        </p:spPr>
        <p:txBody>
          <a:bodyPr>
            <a:normAutofit/>
          </a:bodyPr>
          <a:lstStyle/>
          <a:p>
            <a:r>
              <a:rPr lang="es-ES" dirty="0"/>
              <a:t>Selección de fotografías por</a:t>
            </a:r>
          </a:p>
          <a:p>
            <a:r>
              <a:rPr lang="es-ES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36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s-ES" dirty="0"/>
              <a:t>Plantas resistentes a la salinidad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Habría que conocer el grado de salinidad tanto de la tierra como del agua de riego, ya que puede ser elevado, medio o ligero.</a:t>
            </a:r>
          </a:p>
          <a:p>
            <a:r>
              <a:rPr lang="es-ES" dirty="0"/>
              <a:t> En casos de valores altos de sal, sólo unas pocas plantas de la lista lo podrían soportar.</a:t>
            </a:r>
          </a:p>
          <a:p>
            <a:r>
              <a:rPr lang="es-ES" dirty="0"/>
              <a:t>ÁRBOLES</a:t>
            </a:r>
          </a:p>
          <a:p>
            <a:r>
              <a:rPr lang="es-ES" dirty="0"/>
              <a:t>- Acacia spp. …………… </a:t>
            </a:r>
            <a:r>
              <a:rPr lang="es-ES" dirty="0">
                <a:solidFill>
                  <a:srgbClr val="FF0000"/>
                </a:solidFill>
              </a:rPr>
              <a:t>Acacias (todas las especies)</a:t>
            </a:r>
          </a:p>
          <a:p>
            <a:r>
              <a:rPr lang="es-ES" dirty="0"/>
              <a:t>- Arce negundo………….</a:t>
            </a:r>
            <a:r>
              <a:rPr lang="es-ES" dirty="0">
                <a:solidFill>
                  <a:srgbClr val="FF0000"/>
                </a:solidFill>
              </a:rPr>
              <a:t>Acer negundo</a:t>
            </a:r>
          </a:p>
          <a:p>
            <a:r>
              <a:rPr lang="es-ES" dirty="0"/>
              <a:t>- Ailanto…………………..</a:t>
            </a:r>
            <a:r>
              <a:rPr lang="es-ES" dirty="0">
                <a:solidFill>
                  <a:srgbClr val="FF0000"/>
                </a:solidFill>
              </a:rPr>
              <a:t>Ailanthus altissima</a:t>
            </a:r>
          </a:p>
          <a:p>
            <a:r>
              <a:rPr lang="es-ES" dirty="0"/>
              <a:t>- Araucaria……………….</a:t>
            </a:r>
            <a:r>
              <a:rPr lang="es-ES" dirty="0">
                <a:solidFill>
                  <a:srgbClr val="FF0000"/>
                </a:solidFill>
              </a:rPr>
              <a:t>Araucaria excelsa</a:t>
            </a:r>
          </a:p>
          <a:p>
            <a:r>
              <a:rPr lang="es-ES" dirty="0"/>
              <a:t>- Madroño………………..</a:t>
            </a:r>
            <a:r>
              <a:rPr lang="es-ES" dirty="0">
                <a:solidFill>
                  <a:srgbClr val="FF0000"/>
                </a:solidFill>
              </a:rPr>
              <a:t>Arbutus unedo </a:t>
            </a:r>
          </a:p>
          <a:p>
            <a:r>
              <a:rPr lang="es-ES" dirty="0"/>
              <a:t>- Morera de papel……….</a:t>
            </a:r>
            <a:r>
              <a:rPr lang="es-ES" dirty="0">
                <a:solidFill>
                  <a:srgbClr val="FF0000"/>
                </a:solidFill>
              </a:rPr>
              <a:t>Broussonetia papyrifera </a:t>
            </a:r>
          </a:p>
          <a:p>
            <a:r>
              <a:rPr lang="es-ES" dirty="0"/>
              <a:t>- Casuarina………………</a:t>
            </a:r>
            <a:r>
              <a:rPr lang="es-ES" dirty="0">
                <a:solidFill>
                  <a:srgbClr val="FF0000"/>
                </a:solidFill>
              </a:rPr>
              <a:t>Casuarina equisetifolia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5077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- Algarrobo………………</a:t>
            </a:r>
            <a:r>
              <a:rPr lang="es-ES" dirty="0">
                <a:solidFill>
                  <a:srgbClr val="FF0000"/>
                </a:solidFill>
              </a:rPr>
              <a:t>Ceratonia siliqua</a:t>
            </a:r>
          </a:p>
          <a:p>
            <a:r>
              <a:rPr lang="es-ES" dirty="0"/>
              <a:t>- Cipres ………………….</a:t>
            </a:r>
            <a:r>
              <a:rPr lang="es-ES" dirty="0">
                <a:solidFill>
                  <a:srgbClr val="FF0000"/>
                </a:solidFill>
              </a:rPr>
              <a:t>Cupressus sempervirens </a:t>
            </a:r>
          </a:p>
          <a:p>
            <a:r>
              <a:rPr lang="es-ES" dirty="0"/>
              <a:t>- Árbol del paraiso………</a:t>
            </a:r>
            <a:r>
              <a:rPr lang="es-ES" dirty="0">
                <a:solidFill>
                  <a:srgbClr val="FF0000"/>
                </a:solidFill>
              </a:rPr>
              <a:t>Eleagnus angustifolia</a:t>
            </a:r>
          </a:p>
          <a:p>
            <a:r>
              <a:rPr lang="es-ES" dirty="0"/>
              <a:t>- Eucaliptos………………</a:t>
            </a:r>
            <a:r>
              <a:rPr lang="es-ES" dirty="0">
                <a:solidFill>
                  <a:srgbClr val="FF0000"/>
                </a:solidFill>
              </a:rPr>
              <a:t>Eucalyptus spp</a:t>
            </a:r>
          </a:p>
          <a:p>
            <a:r>
              <a:rPr lang="es-ES" dirty="0"/>
              <a:t>- Higuera…………………</a:t>
            </a:r>
            <a:r>
              <a:rPr lang="es-ES" dirty="0">
                <a:solidFill>
                  <a:srgbClr val="FF0000"/>
                </a:solidFill>
              </a:rPr>
              <a:t>Ficus carica</a:t>
            </a:r>
          </a:p>
          <a:p>
            <a:r>
              <a:rPr lang="es-ES" dirty="0"/>
              <a:t>- Acacia negra……………</a:t>
            </a:r>
            <a:r>
              <a:rPr lang="es-ES" dirty="0">
                <a:solidFill>
                  <a:srgbClr val="FF0000"/>
                </a:solidFill>
              </a:rPr>
              <a:t>Gleditsia triacanthos</a:t>
            </a:r>
          </a:p>
          <a:p>
            <a:r>
              <a:rPr lang="es-ES" dirty="0"/>
              <a:t>- Árbol del fuego………….</a:t>
            </a:r>
            <a:r>
              <a:rPr lang="es-ES" dirty="0">
                <a:solidFill>
                  <a:srgbClr val="FF0000"/>
                </a:solidFill>
              </a:rPr>
              <a:t>Grevillea robusta</a:t>
            </a:r>
          </a:p>
          <a:p>
            <a:r>
              <a:rPr lang="es-ES" dirty="0"/>
              <a:t>- Jupiter……………………</a:t>
            </a:r>
            <a:r>
              <a:rPr lang="es-ES" dirty="0">
                <a:solidFill>
                  <a:srgbClr val="FF0000"/>
                </a:solidFill>
              </a:rPr>
              <a:t>Lagerstroemia indica</a:t>
            </a:r>
          </a:p>
          <a:p>
            <a:r>
              <a:rPr lang="es-ES" dirty="0">
                <a:solidFill>
                  <a:srgbClr val="FF0000"/>
                </a:solidFill>
              </a:rPr>
              <a:t>-</a:t>
            </a:r>
            <a:r>
              <a:rPr lang="es-ES" dirty="0"/>
              <a:t>Lagunaria o Pica pica</a:t>
            </a:r>
            <a:r>
              <a:rPr lang="es-ES" dirty="0">
                <a:solidFill>
                  <a:srgbClr val="FF0000"/>
                </a:solidFill>
              </a:rPr>
              <a:t>…..Lagunaria patersonii</a:t>
            </a:r>
          </a:p>
          <a:p>
            <a:r>
              <a:rPr lang="es-ES" dirty="0"/>
              <a:t>- Durillo o aligustre………..</a:t>
            </a:r>
            <a:r>
              <a:rPr lang="es-ES" dirty="0">
                <a:solidFill>
                  <a:srgbClr val="FF0000"/>
                </a:solidFill>
              </a:rPr>
              <a:t>Ligustrum lucidum</a:t>
            </a:r>
          </a:p>
          <a:p>
            <a:r>
              <a:rPr lang="es-ES" dirty="0"/>
              <a:t>- Árbol del hierro.-………..</a:t>
            </a:r>
            <a:r>
              <a:rPr lang="es-ES" dirty="0">
                <a:solidFill>
                  <a:srgbClr val="FF0000"/>
                </a:solidFill>
              </a:rPr>
              <a:t>Metrosideros excelsa</a:t>
            </a:r>
          </a:p>
          <a:p>
            <a:r>
              <a:rPr lang="es-ES" dirty="0"/>
              <a:t>- Olivo…………………  ….</a:t>
            </a:r>
            <a:r>
              <a:rPr lang="es-ES" dirty="0">
                <a:solidFill>
                  <a:srgbClr val="FF0000"/>
                </a:solidFill>
              </a:rPr>
              <a:t>Olea europaea</a:t>
            </a:r>
          </a:p>
          <a:p>
            <a:r>
              <a:rPr lang="es-ES" dirty="0"/>
              <a:t>-Ombu o Bellasombra</a:t>
            </a:r>
            <a:r>
              <a:rPr lang="es-ES" dirty="0">
                <a:solidFill>
                  <a:srgbClr val="FF0000"/>
                </a:solidFill>
              </a:rPr>
              <a:t>…….Phytolacca dioica</a:t>
            </a:r>
          </a:p>
          <a:p>
            <a:r>
              <a:rPr lang="es-ES" dirty="0"/>
              <a:t>- Pino canario.-……………</a:t>
            </a:r>
            <a:r>
              <a:rPr lang="es-ES" dirty="0">
                <a:solidFill>
                  <a:srgbClr val="FF0000"/>
                </a:solidFill>
              </a:rPr>
              <a:t>Pinus canariensis</a:t>
            </a:r>
          </a:p>
          <a:p>
            <a:r>
              <a:rPr lang="es-ES" dirty="0"/>
              <a:t>- Árbol del amor…………..</a:t>
            </a:r>
            <a:r>
              <a:rPr lang="es-ES" dirty="0">
                <a:solidFill>
                  <a:srgbClr val="FF0000"/>
                </a:solidFill>
              </a:rPr>
              <a:t>Cercis siliquastrum </a:t>
            </a:r>
          </a:p>
          <a:p>
            <a:r>
              <a:rPr lang="es-ES" dirty="0"/>
              <a:t>- Cipres macrocarpa……..</a:t>
            </a:r>
            <a:r>
              <a:rPr lang="es-ES" dirty="0">
                <a:solidFill>
                  <a:srgbClr val="FF0000"/>
                </a:solidFill>
              </a:rPr>
              <a:t>Cupressus macrocarpa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128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-Pino carrasco…………</a:t>
            </a:r>
            <a:r>
              <a:rPr lang="es-ES" dirty="0">
                <a:solidFill>
                  <a:srgbClr val="FF0000"/>
                </a:solidFill>
              </a:rPr>
              <a:t>Pinus halepensis </a:t>
            </a:r>
          </a:p>
          <a:p>
            <a:r>
              <a:rPr lang="es-ES" dirty="0"/>
              <a:t>- Pino piñonero…………</a:t>
            </a:r>
            <a:r>
              <a:rPr lang="es-ES" dirty="0">
                <a:solidFill>
                  <a:srgbClr val="FF0000"/>
                </a:solidFill>
              </a:rPr>
              <a:t>Pinus pinea </a:t>
            </a:r>
          </a:p>
          <a:p>
            <a:r>
              <a:rPr lang="es-ES" dirty="0"/>
              <a:t>- Alamo blanco…………</a:t>
            </a:r>
            <a:r>
              <a:rPr lang="es-ES" dirty="0">
                <a:solidFill>
                  <a:srgbClr val="FF0000"/>
                </a:solidFill>
              </a:rPr>
              <a:t>Populus alba</a:t>
            </a:r>
          </a:p>
          <a:p>
            <a:r>
              <a:rPr lang="es-ES" dirty="0"/>
              <a:t>- Granado………………</a:t>
            </a:r>
            <a:r>
              <a:rPr lang="es-ES" dirty="0">
                <a:solidFill>
                  <a:srgbClr val="FF0000"/>
                </a:solidFill>
              </a:rPr>
              <a:t>Punica granatum </a:t>
            </a:r>
          </a:p>
          <a:p>
            <a:r>
              <a:rPr lang="es-ES" dirty="0"/>
              <a:t>-Acacia blanca…………</a:t>
            </a:r>
            <a:r>
              <a:rPr lang="es-ES" dirty="0">
                <a:solidFill>
                  <a:srgbClr val="FF0000"/>
                </a:solidFill>
              </a:rPr>
              <a:t>Robinia pseudoacacia</a:t>
            </a:r>
          </a:p>
          <a:p>
            <a:r>
              <a:rPr lang="es-ES" dirty="0"/>
              <a:t>- Falsa pimienta………..</a:t>
            </a:r>
            <a:r>
              <a:rPr lang="es-ES" dirty="0">
                <a:solidFill>
                  <a:srgbClr val="FF0000"/>
                </a:solidFill>
              </a:rPr>
              <a:t>Schinus molle</a:t>
            </a:r>
          </a:p>
          <a:p>
            <a:r>
              <a:rPr lang="es-ES" dirty="0"/>
              <a:t>- Olmo siberiano……….</a:t>
            </a:r>
            <a:r>
              <a:rPr lang="es-ES" dirty="0">
                <a:solidFill>
                  <a:srgbClr val="FF0000"/>
                </a:solidFill>
              </a:rPr>
              <a:t>Ulmus pumila </a:t>
            </a:r>
          </a:p>
          <a:p>
            <a:r>
              <a:rPr lang="es-ES" dirty="0"/>
              <a:t>-Azufaifo o Jinjolero….. </a:t>
            </a:r>
            <a:r>
              <a:rPr lang="es-ES" dirty="0">
                <a:solidFill>
                  <a:srgbClr val="FF0000"/>
                </a:solidFill>
              </a:rPr>
              <a:t>Ziziphus jujuba</a:t>
            </a:r>
          </a:p>
          <a:p>
            <a:r>
              <a:rPr lang="es-ES" dirty="0">
                <a:solidFill>
                  <a:srgbClr val="FF0000"/>
                </a:solidFill>
              </a:rPr>
              <a:t>PALMERAS</a:t>
            </a:r>
          </a:p>
          <a:p>
            <a:r>
              <a:rPr lang="es-ES" dirty="0"/>
              <a:t>- Butia……………………</a:t>
            </a:r>
            <a:r>
              <a:rPr lang="es-ES" dirty="0">
                <a:solidFill>
                  <a:srgbClr val="FF0000"/>
                </a:solidFill>
              </a:rPr>
              <a:t>Butia capitata</a:t>
            </a:r>
          </a:p>
          <a:p>
            <a:r>
              <a:rPr lang="es-ES" dirty="0"/>
              <a:t>- Palmito…………………</a:t>
            </a:r>
            <a:r>
              <a:rPr lang="es-ES" dirty="0">
                <a:solidFill>
                  <a:srgbClr val="FF0000"/>
                </a:solidFill>
              </a:rPr>
              <a:t>Chamaerops humilis</a:t>
            </a:r>
          </a:p>
          <a:p>
            <a:r>
              <a:rPr lang="es-ES" dirty="0"/>
              <a:t>- Palmera canaria……… </a:t>
            </a:r>
            <a:r>
              <a:rPr lang="es-ES" dirty="0">
                <a:solidFill>
                  <a:srgbClr val="FF0000"/>
                </a:solidFill>
              </a:rPr>
              <a:t>Phoenix canariensis</a:t>
            </a:r>
          </a:p>
          <a:p>
            <a:r>
              <a:rPr lang="es-ES" dirty="0"/>
              <a:t>- Palmera datilera………</a:t>
            </a:r>
            <a:r>
              <a:rPr lang="es-ES" dirty="0">
                <a:solidFill>
                  <a:srgbClr val="FF0000"/>
                </a:solidFill>
              </a:rPr>
              <a:t>Phoenix dactylifera</a:t>
            </a:r>
          </a:p>
          <a:p>
            <a:r>
              <a:rPr lang="es-ES" dirty="0"/>
              <a:t>- Chamaerops………….</a:t>
            </a:r>
            <a:r>
              <a:rPr lang="es-ES" dirty="0">
                <a:solidFill>
                  <a:srgbClr val="FF0000"/>
                </a:solidFill>
              </a:rPr>
              <a:t>Trachycarpus fortunei </a:t>
            </a:r>
          </a:p>
          <a:p>
            <a:r>
              <a:rPr lang="es-ES" dirty="0"/>
              <a:t>-Washingtonia…………..</a:t>
            </a:r>
            <a:r>
              <a:rPr lang="es-ES" dirty="0">
                <a:solidFill>
                  <a:srgbClr val="FF0000"/>
                </a:solidFill>
              </a:rPr>
              <a:t>Washingtonia filifera</a:t>
            </a:r>
          </a:p>
          <a:p>
            <a:r>
              <a:rPr lang="es-ES" dirty="0"/>
              <a:t>- Washingtonia…………</a:t>
            </a:r>
            <a:r>
              <a:rPr lang="es-ES" dirty="0">
                <a:solidFill>
                  <a:srgbClr val="FF0000"/>
                </a:solidFill>
              </a:rPr>
              <a:t>Washingtonia robusta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5960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ARBUSTOS</a:t>
            </a:r>
          </a:p>
          <a:p>
            <a:r>
              <a:rPr lang="es-ES" dirty="0"/>
              <a:t>- Salaito……………….</a:t>
            </a:r>
            <a:r>
              <a:rPr lang="es-ES" dirty="0">
                <a:solidFill>
                  <a:srgbClr val="FF0000"/>
                </a:solidFill>
              </a:rPr>
              <a:t>Atriplex halimus </a:t>
            </a:r>
          </a:p>
          <a:p>
            <a:r>
              <a:rPr lang="es-ES" dirty="0"/>
              <a:t>- Esparraguera……….</a:t>
            </a:r>
            <a:r>
              <a:rPr lang="es-ES" dirty="0">
                <a:solidFill>
                  <a:srgbClr val="FF0000"/>
                </a:solidFill>
              </a:rPr>
              <a:t>Asparagus spp</a:t>
            </a:r>
            <a:r>
              <a:rPr lang="es-ES" dirty="0"/>
              <a:t>.</a:t>
            </a:r>
          </a:p>
          <a:p>
            <a:r>
              <a:rPr lang="es-ES" dirty="0"/>
              <a:t>- Nolina………………..</a:t>
            </a:r>
            <a:r>
              <a:rPr lang="es-ES" dirty="0">
                <a:solidFill>
                  <a:srgbClr val="FF0000"/>
                </a:solidFill>
              </a:rPr>
              <a:t>Beaucarnea recurvata</a:t>
            </a:r>
          </a:p>
          <a:p>
            <a:r>
              <a:rPr lang="es-ES" dirty="0"/>
              <a:t>-Budleia……………… </a:t>
            </a:r>
            <a:r>
              <a:rPr lang="es-ES" dirty="0">
                <a:solidFill>
                  <a:srgbClr val="FF0000"/>
                </a:solidFill>
              </a:rPr>
              <a:t>Buddleja spp. </a:t>
            </a:r>
          </a:p>
          <a:p>
            <a:r>
              <a:rPr lang="es-ES" dirty="0"/>
              <a:t>- Adelfilla………………</a:t>
            </a:r>
            <a:r>
              <a:rPr lang="es-ES" dirty="0">
                <a:solidFill>
                  <a:srgbClr val="FF0000"/>
                </a:solidFill>
              </a:rPr>
              <a:t>Bupleurum fruticosum</a:t>
            </a:r>
          </a:p>
          <a:p>
            <a:r>
              <a:rPr lang="es-ES" dirty="0"/>
              <a:t>- Limpiatubos…………</a:t>
            </a:r>
            <a:r>
              <a:rPr lang="es-ES" dirty="0">
                <a:solidFill>
                  <a:srgbClr val="FF0000"/>
                </a:solidFill>
              </a:rPr>
              <a:t>Callistemon spp.</a:t>
            </a:r>
          </a:p>
          <a:p>
            <a:r>
              <a:rPr lang="es-ES" dirty="0"/>
              <a:t>- Caesalpinia………….</a:t>
            </a:r>
            <a:r>
              <a:rPr lang="es-ES" dirty="0">
                <a:solidFill>
                  <a:srgbClr val="FF0000"/>
                </a:solidFill>
              </a:rPr>
              <a:t>Caesalpinia gilliesi</a:t>
            </a:r>
          </a:p>
          <a:p>
            <a:r>
              <a:rPr lang="es-ES" dirty="0"/>
              <a:t>- Brezo…………………</a:t>
            </a:r>
            <a:r>
              <a:rPr lang="es-ES" dirty="0">
                <a:solidFill>
                  <a:srgbClr val="FF0000"/>
                </a:solidFill>
              </a:rPr>
              <a:t>Calluna vulgaris .-TA</a:t>
            </a:r>
          </a:p>
          <a:p>
            <a:r>
              <a:rPr lang="es-ES" dirty="0"/>
              <a:t>- Brezo común…………</a:t>
            </a:r>
            <a:r>
              <a:rPr lang="es-ES" dirty="0">
                <a:solidFill>
                  <a:srgbClr val="FF0000"/>
                </a:solidFill>
              </a:rPr>
              <a:t>Erica spp.TA </a:t>
            </a:r>
          </a:p>
          <a:p>
            <a:r>
              <a:rPr lang="es-ES" dirty="0"/>
              <a:t>- Caragana…………… </a:t>
            </a:r>
            <a:r>
              <a:rPr lang="es-ES" dirty="0">
                <a:solidFill>
                  <a:srgbClr val="FF0000"/>
                </a:solidFill>
              </a:rPr>
              <a:t>Caragana arborescens</a:t>
            </a:r>
          </a:p>
          <a:p>
            <a:r>
              <a:rPr lang="es-ES" dirty="0"/>
              <a:t>-Ciruelo de Natal</a:t>
            </a:r>
            <a:r>
              <a:rPr lang="es-ES" dirty="0">
                <a:solidFill>
                  <a:srgbClr val="FF0000"/>
                </a:solidFill>
              </a:rPr>
              <a:t>…….. Carissa grandiflora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/>
              <a:t>Casia</a:t>
            </a:r>
            <a:r>
              <a:rPr lang="es-ES" dirty="0">
                <a:solidFill>
                  <a:srgbClr val="FF0000"/>
                </a:solidFill>
              </a:rPr>
              <a:t>………………….Cassia corymbosa</a:t>
            </a:r>
          </a:p>
          <a:p>
            <a:r>
              <a:rPr lang="es-ES" dirty="0"/>
              <a:t>- Jaras…………………</a:t>
            </a:r>
            <a:r>
              <a:rPr lang="es-ES" dirty="0">
                <a:solidFill>
                  <a:srgbClr val="FF0000"/>
                </a:solidFill>
              </a:rPr>
              <a:t>Cistus sp (todas las especies)</a:t>
            </a:r>
          </a:p>
          <a:p>
            <a:r>
              <a:rPr lang="es-ES" dirty="0"/>
              <a:t>- Palma de Sagu……….</a:t>
            </a:r>
            <a:r>
              <a:rPr lang="es-ES" dirty="0" err="1">
                <a:solidFill>
                  <a:srgbClr val="FF0000"/>
                </a:solidFill>
              </a:rPr>
              <a:t>Cycas</a:t>
            </a:r>
            <a:r>
              <a:rPr lang="es-ES" dirty="0">
                <a:solidFill>
                  <a:srgbClr val="FF0000"/>
                </a:solidFill>
              </a:rPr>
              <a:t> revoluta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52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- </a:t>
            </a:r>
            <a:r>
              <a:rPr lang="es-ES" dirty="0" err="1"/>
              <a:t>Citiso</a:t>
            </a:r>
            <a:r>
              <a:rPr lang="es-ES" dirty="0"/>
              <a:t>…………………</a:t>
            </a:r>
            <a:r>
              <a:rPr lang="es-ES" dirty="0" err="1">
                <a:solidFill>
                  <a:srgbClr val="FF0000"/>
                </a:solidFill>
              </a:rPr>
              <a:t>Cytisus</a:t>
            </a:r>
            <a:r>
              <a:rPr lang="es-ES" dirty="0">
                <a:solidFill>
                  <a:srgbClr val="FF0000"/>
                </a:solidFill>
              </a:rPr>
              <a:t> x </a:t>
            </a:r>
            <a:r>
              <a:rPr lang="es-ES" dirty="0" err="1">
                <a:solidFill>
                  <a:srgbClr val="FF0000"/>
                </a:solidFill>
              </a:rPr>
              <a:t>praecox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Planta espejo………. </a:t>
            </a:r>
            <a:r>
              <a:rPr lang="es-ES" dirty="0">
                <a:solidFill>
                  <a:srgbClr val="FF0000"/>
                </a:solidFill>
              </a:rPr>
              <a:t>Coprosma repens </a:t>
            </a:r>
          </a:p>
          <a:p>
            <a:r>
              <a:rPr lang="es-ES" dirty="0"/>
              <a:t>- Plumeros……………. </a:t>
            </a:r>
            <a:r>
              <a:rPr lang="es-ES" dirty="0">
                <a:solidFill>
                  <a:srgbClr val="FF0000"/>
                </a:solidFill>
              </a:rPr>
              <a:t>Cortaderia </a:t>
            </a:r>
            <a:r>
              <a:rPr lang="es-ES" dirty="0" err="1">
                <a:solidFill>
                  <a:srgbClr val="FF0000"/>
                </a:solidFill>
              </a:rPr>
              <a:t>selloana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Dracena…………….. </a:t>
            </a:r>
            <a:r>
              <a:rPr lang="es-ES" dirty="0" err="1">
                <a:solidFill>
                  <a:srgbClr val="FF0000"/>
                </a:solidFill>
              </a:rPr>
              <a:t>Cordyline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australis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</a:t>
            </a:r>
            <a:r>
              <a:rPr lang="es-ES" dirty="0" err="1"/>
              <a:t>Cotoneaster</a:t>
            </a:r>
            <a:r>
              <a:rPr lang="es-ES" dirty="0"/>
              <a:t>…………</a:t>
            </a:r>
            <a:r>
              <a:rPr lang="es-ES" dirty="0" err="1">
                <a:solidFill>
                  <a:srgbClr val="FF0000"/>
                </a:solidFill>
              </a:rPr>
              <a:t>Cotoneaster</a:t>
            </a:r>
            <a:r>
              <a:rPr lang="es-ES" dirty="0">
                <a:solidFill>
                  <a:srgbClr val="FF0000"/>
                </a:solidFill>
              </a:rPr>
              <a:t> spp. </a:t>
            </a:r>
          </a:p>
          <a:p>
            <a:r>
              <a:rPr lang="es-ES" dirty="0"/>
              <a:t>- Crisantemo.-………..</a:t>
            </a:r>
            <a:r>
              <a:rPr lang="es-ES" dirty="0" err="1">
                <a:solidFill>
                  <a:srgbClr val="FF0000"/>
                </a:solidFill>
              </a:rPr>
              <a:t>Chrysanthemum</a:t>
            </a:r>
            <a:r>
              <a:rPr lang="es-ES" dirty="0">
                <a:solidFill>
                  <a:srgbClr val="FF0000"/>
                </a:solidFill>
              </a:rPr>
              <a:t> spp.</a:t>
            </a:r>
          </a:p>
          <a:p>
            <a:r>
              <a:rPr lang="es-ES" dirty="0"/>
              <a:t>- Drago………………  </a:t>
            </a:r>
            <a:r>
              <a:rPr lang="es-ES" dirty="0" err="1">
                <a:solidFill>
                  <a:srgbClr val="FF0000"/>
                </a:solidFill>
              </a:rPr>
              <a:t>Dracaena</a:t>
            </a:r>
            <a:r>
              <a:rPr lang="es-ES" dirty="0">
                <a:solidFill>
                  <a:srgbClr val="FF0000"/>
                </a:solidFill>
              </a:rPr>
              <a:t> drago </a:t>
            </a:r>
          </a:p>
          <a:p>
            <a:r>
              <a:rPr lang="es-ES" dirty="0"/>
              <a:t>- </a:t>
            </a:r>
            <a:r>
              <a:rPr lang="es-ES" dirty="0" err="1"/>
              <a:t>Dracaena</a:t>
            </a:r>
            <a:r>
              <a:rPr lang="es-ES" dirty="0"/>
              <a:t>……………</a:t>
            </a:r>
            <a:r>
              <a:rPr lang="es-ES" dirty="0" err="1">
                <a:solidFill>
                  <a:srgbClr val="FF0000"/>
                </a:solidFill>
              </a:rPr>
              <a:t>Dracaena</a:t>
            </a:r>
            <a:r>
              <a:rPr lang="es-ES" dirty="0">
                <a:solidFill>
                  <a:srgbClr val="FF0000"/>
                </a:solidFill>
              </a:rPr>
              <a:t> indivisa </a:t>
            </a:r>
          </a:p>
          <a:p>
            <a:r>
              <a:rPr lang="es-ES" dirty="0"/>
              <a:t>- Echium……………….</a:t>
            </a:r>
            <a:r>
              <a:rPr lang="es-ES" dirty="0">
                <a:solidFill>
                  <a:srgbClr val="FF0000"/>
                </a:solidFill>
              </a:rPr>
              <a:t>Echium fastuosum </a:t>
            </a:r>
          </a:p>
          <a:p>
            <a:r>
              <a:rPr lang="es-ES" dirty="0"/>
              <a:t>- Olivo del Paraiso……</a:t>
            </a:r>
            <a:r>
              <a:rPr lang="es-ES" dirty="0">
                <a:solidFill>
                  <a:srgbClr val="FF0000"/>
                </a:solidFill>
              </a:rPr>
              <a:t>Eleagnus pungens</a:t>
            </a:r>
          </a:p>
          <a:p>
            <a:r>
              <a:rPr lang="es-ES" dirty="0"/>
              <a:t>- Escalonia…………….</a:t>
            </a:r>
            <a:r>
              <a:rPr lang="es-ES" dirty="0" err="1">
                <a:solidFill>
                  <a:srgbClr val="FF0000"/>
                </a:solidFill>
              </a:rPr>
              <a:t>Escallonia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macrantha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</a:t>
            </a:r>
            <a:r>
              <a:rPr lang="es-ES" dirty="0" err="1"/>
              <a:t>Evonimo</a:t>
            </a:r>
            <a:r>
              <a:rPr lang="es-ES" dirty="0"/>
              <a:t> o bonetero</a:t>
            </a:r>
            <a:r>
              <a:rPr lang="es-ES" dirty="0">
                <a:solidFill>
                  <a:srgbClr val="FF0000"/>
                </a:solidFill>
              </a:rPr>
              <a:t>…</a:t>
            </a:r>
            <a:r>
              <a:rPr lang="es-ES" dirty="0" err="1">
                <a:solidFill>
                  <a:srgbClr val="FF0000"/>
                </a:solidFill>
              </a:rPr>
              <a:t>Euonymus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japonicus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Fucsia</a:t>
            </a:r>
            <a:r>
              <a:rPr lang="es-ES" dirty="0">
                <a:solidFill>
                  <a:srgbClr val="FF0000"/>
                </a:solidFill>
              </a:rPr>
              <a:t>……………….. </a:t>
            </a:r>
            <a:r>
              <a:rPr lang="es-ES" dirty="0" err="1">
                <a:solidFill>
                  <a:srgbClr val="FF0000"/>
                </a:solidFill>
              </a:rPr>
              <a:t>Fuchsia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magellanica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</a:t>
            </a:r>
            <a:r>
              <a:rPr lang="es-ES" dirty="0" err="1"/>
              <a:t>Veronica</a:t>
            </a:r>
            <a:r>
              <a:rPr lang="es-ES" dirty="0"/>
              <a:t>…………….. </a:t>
            </a:r>
            <a:r>
              <a:rPr lang="es-ES" dirty="0">
                <a:solidFill>
                  <a:srgbClr val="FF0000"/>
                </a:solidFill>
              </a:rPr>
              <a:t>Hebe </a:t>
            </a:r>
            <a:r>
              <a:rPr lang="es-ES" dirty="0" err="1">
                <a:solidFill>
                  <a:srgbClr val="FF0000"/>
                </a:solidFill>
              </a:rPr>
              <a:t>speciosa</a:t>
            </a:r>
            <a:r>
              <a:rPr lang="es-ES" dirty="0">
                <a:solidFill>
                  <a:srgbClr val="FF0000"/>
                </a:solidFill>
              </a:rPr>
              <a:t> y vars</a:t>
            </a:r>
            <a:r>
              <a:rPr lang="es-ES" dirty="0"/>
              <a:t>.</a:t>
            </a:r>
          </a:p>
          <a:p>
            <a:r>
              <a:rPr lang="es-ES" dirty="0"/>
              <a:t>- </a:t>
            </a:r>
            <a:r>
              <a:rPr lang="es-ES" dirty="0" err="1"/>
              <a:t>Juniperos</a:t>
            </a:r>
            <a:r>
              <a:rPr lang="es-ES" dirty="0"/>
              <a:t>……………  </a:t>
            </a:r>
            <a:r>
              <a:rPr lang="es-ES" dirty="0">
                <a:solidFill>
                  <a:srgbClr val="FF0000"/>
                </a:solidFill>
              </a:rPr>
              <a:t>Juniperus spp (todos)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896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- Sabina………………..</a:t>
            </a:r>
            <a:r>
              <a:rPr lang="es-ES" dirty="0">
                <a:solidFill>
                  <a:srgbClr val="FF0000"/>
                </a:solidFill>
              </a:rPr>
              <a:t>Juniperus </a:t>
            </a:r>
            <a:r>
              <a:rPr lang="es-ES" dirty="0" err="1">
                <a:solidFill>
                  <a:srgbClr val="FF0000"/>
                </a:solidFill>
              </a:rPr>
              <a:t>phoenicea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Lantana……………….</a:t>
            </a:r>
            <a:r>
              <a:rPr lang="es-ES" dirty="0">
                <a:solidFill>
                  <a:srgbClr val="FF0000"/>
                </a:solidFill>
              </a:rPr>
              <a:t>Lantana camara</a:t>
            </a:r>
          </a:p>
          <a:p>
            <a:r>
              <a:rPr lang="es-ES" dirty="0"/>
              <a:t>- Laurel………………….</a:t>
            </a:r>
            <a:r>
              <a:rPr lang="es-ES" dirty="0" err="1">
                <a:solidFill>
                  <a:srgbClr val="FF0000"/>
                </a:solidFill>
              </a:rPr>
              <a:t>Laurus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nobilis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</a:t>
            </a:r>
            <a:r>
              <a:rPr lang="es-ES" dirty="0" err="1"/>
              <a:t>Troana</a:t>
            </a:r>
            <a:r>
              <a:rPr lang="es-ES" dirty="0"/>
              <a:t>…………………</a:t>
            </a:r>
            <a:r>
              <a:rPr lang="es-ES" dirty="0">
                <a:solidFill>
                  <a:srgbClr val="FF0000"/>
                </a:solidFill>
              </a:rPr>
              <a:t>Ligustrum </a:t>
            </a:r>
            <a:r>
              <a:rPr lang="es-ES" dirty="0" err="1">
                <a:solidFill>
                  <a:srgbClr val="FF0000"/>
                </a:solidFill>
              </a:rPr>
              <a:t>ovalifolium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</a:t>
            </a:r>
            <a:r>
              <a:rPr lang="es-ES" dirty="0" err="1"/>
              <a:t>Sasado</a:t>
            </a:r>
            <a:r>
              <a:rPr lang="es-ES" dirty="0"/>
              <a:t> o </a:t>
            </a:r>
            <a:r>
              <a:rPr lang="es-ES" dirty="0" err="1"/>
              <a:t>salaito</a:t>
            </a:r>
            <a:r>
              <a:rPr lang="es-ES" dirty="0"/>
              <a:t>……..</a:t>
            </a:r>
            <a:r>
              <a:rPr lang="es-ES" dirty="0">
                <a:solidFill>
                  <a:srgbClr val="FF0000"/>
                </a:solidFill>
              </a:rPr>
              <a:t>Limoniastrum monopetalum</a:t>
            </a:r>
          </a:p>
          <a:p>
            <a:r>
              <a:rPr lang="es-ES" dirty="0"/>
              <a:t>- Lotus…………………..</a:t>
            </a:r>
            <a:r>
              <a:rPr lang="es-ES" dirty="0">
                <a:solidFill>
                  <a:srgbClr val="FF0000"/>
                </a:solidFill>
              </a:rPr>
              <a:t>Lotus spp.</a:t>
            </a:r>
          </a:p>
          <a:p>
            <a:r>
              <a:rPr lang="es-ES" dirty="0"/>
              <a:t>- Trasparente……………</a:t>
            </a:r>
            <a:r>
              <a:rPr lang="es-ES" dirty="0">
                <a:solidFill>
                  <a:srgbClr val="FF0000"/>
                </a:solidFill>
              </a:rPr>
              <a:t>Myoporum spp</a:t>
            </a:r>
            <a:r>
              <a:rPr lang="es-ES" dirty="0"/>
              <a:t>. </a:t>
            </a:r>
          </a:p>
          <a:p>
            <a:r>
              <a:rPr lang="es-ES" dirty="0"/>
              <a:t>- Arrayan o mirto……….</a:t>
            </a:r>
            <a:r>
              <a:rPr lang="es-ES" dirty="0" err="1">
                <a:solidFill>
                  <a:srgbClr val="FF0000"/>
                </a:solidFill>
              </a:rPr>
              <a:t>Myrtus</a:t>
            </a:r>
            <a:r>
              <a:rPr lang="es-ES" dirty="0">
                <a:solidFill>
                  <a:srgbClr val="FF0000"/>
                </a:solidFill>
              </a:rPr>
              <a:t> communis</a:t>
            </a:r>
          </a:p>
          <a:p>
            <a:r>
              <a:rPr lang="es-ES" dirty="0"/>
              <a:t>- Adelfa………………….</a:t>
            </a:r>
            <a:r>
              <a:rPr lang="es-ES" dirty="0">
                <a:solidFill>
                  <a:srgbClr val="FF0000"/>
                </a:solidFill>
              </a:rPr>
              <a:t>Nerium oleander</a:t>
            </a:r>
          </a:p>
          <a:p>
            <a:r>
              <a:rPr lang="es-ES" dirty="0"/>
              <a:t>- </a:t>
            </a:r>
            <a:r>
              <a:rPr lang="es-ES" dirty="0" err="1"/>
              <a:t>Otonopsis</a:t>
            </a:r>
            <a:r>
              <a:rPr lang="es-ES" dirty="0"/>
              <a:t>……………..</a:t>
            </a:r>
            <a:r>
              <a:rPr lang="es-ES" dirty="0" err="1">
                <a:solidFill>
                  <a:srgbClr val="FF0000"/>
                </a:solidFill>
              </a:rPr>
              <a:t>Othonnopsis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cheirifolia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Matagallo………………</a:t>
            </a:r>
            <a:r>
              <a:rPr lang="es-ES" dirty="0">
                <a:solidFill>
                  <a:srgbClr val="FF0000"/>
                </a:solidFill>
              </a:rPr>
              <a:t>Phlomis fruticosa</a:t>
            </a:r>
          </a:p>
          <a:p>
            <a:r>
              <a:rPr lang="es-ES" dirty="0"/>
              <a:t>- </a:t>
            </a:r>
            <a:r>
              <a:rPr lang="es-ES" dirty="0" err="1"/>
              <a:t>Fornio</a:t>
            </a:r>
            <a:r>
              <a:rPr lang="es-ES" dirty="0"/>
              <a:t>…………………...</a:t>
            </a:r>
            <a:r>
              <a:rPr lang="es-ES" dirty="0" err="1">
                <a:solidFill>
                  <a:srgbClr val="FF0000"/>
                </a:solidFill>
              </a:rPr>
              <a:t>Phormium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tenax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Lentisco………………  </a:t>
            </a:r>
            <a:r>
              <a:rPr lang="es-ES" dirty="0">
                <a:solidFill>
                  <a:srgbClr val="FF0000"/>
                </a:solidFill>
              </a:rPr>
              <a:t>Pistacia </a:t>
            </a:r>
            <a:r>
              <a:rPr lang="es-ES" dirty="0" err="1">
                <a:solidFill>
                  <a:srgbClr val="FF0000"/>
                </a:solidFill>
              </a:rPr>
              <a:t>lentiscus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Flor se Pascua</a:t>
            </a:r>
            <a:r>
              <a:rPr lang="es-ES" dirty="0">
                <a:solidFill>
                  <a:srgbClr val="FF0000"/>
                </a:solidFill>
              </a:rPr>
              <a:t>………  Euphorbia pulcherrima</a:t>
            </a:r>
          </a:p>
          <a:p>
            <a:r>
              <a:rPr lang="es-ES" dirty="0"/>
              <a:t>- </a:t>
            </a:r>
            <a:r>
              <a:rPr lang="es-ES" dirty="0" err="1"/>
              <a:t>Poligola</a:t>
            </a:r>
            <a:r>
              <a:rPr lang="es-ES" dirty="0"/>
              <a:t>…………………</a:t>
            </a:r>
            <a:r>
              <a:rPr lang="es-ES" dirty="0" err="1">
                <a:solidFill>
                  <a:srgbClr val="FF0000"/>
                </a:solidFill>
              </a:rPr>
              <a:t>Polygala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myrtifolia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32223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/>
          </a:bodyPr>
          <a:lstStyle/>
          <a:p>
            <a:r>
              <a:rPr lang="es-ES" sz="2200" dirty="0"/>
              <a:t>- </a:t>
            </a:r>
            <a:r>
              <a:rPr lang="es-ES" sz="2200" dirty="0" err="1"/>
              <a:t>Pitosporo</a:t>
            </a:r>
            <a:r>
              <a:rPr lang="es-ES" sz="2200" dirty="0"/>
              <a:t>…………………</a:t>
            </a:r>
            <a:r>
              <a:rPr lang="es-ES" sz="2200" dirty="0">
                <a:solidFill>
                  <a:srgbClr val="FF0000"/>
                </a:solidFill>
              </a:rPr>
              <a:t>Pittosporum tobira</a:t>
            </a:r>
          </a:p>
          <a:p>
            <a:r>
              <a:rPr lang="es-ES" sz="2200" dirty="0"/>
              <a:t>- Espino de fuego…………</a:t>
            </a:r>
            <a:r>
              <a:rPr lang="es-ES" sz="2200" dirty="0" err="1">
                <a:solidFill>
                  <a:srgbClr val="FF0000"/>
                </a:solidFill>
              </a:rPr>
              <a:t>Pyraccantha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 err="1">
                <a:solidFill>
                  <a:srgbClr val="FF0000"/>
                </a:solidFill>
              </a:rPr>
              <a:t>coccinea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</a:p>
          <a:p>
            <a:r>
              <a:rPr lang="es-ES" sz="2200" dirty="0"/>
              <a:t>- Retama…………………..</a:t>
            </a:r>
            <a:r>
              <a:rPr lang="es-ES" sz="2200" dirty="0">
                <a:solidFill>
                  <a:srgbClr val="FF0000"/>
                </a:solidFill>
              </a:rPr>
              <a:t>Retama monosperma </a:t>
            </a:r>
          </a:p>
          <a:p>
            <a:r>
              <a:rPr lang="es-ES" sz="2200" dirty="0"/>
              <a:t>- Ricino…………………….</a:t>
            </a:r>
            <a:r>
              <a:rPr lang="es-ES" sz="2200" dirty="0" err="1">
                <a:solidFill>
                  <a:srgbClr val="FF0000"/>
                </a:solidFill>
              </a:rPr>
              <a:t>Ricinus</a:t>
            </a:r>
            <a:r>
              <a:rPr lang="es-ES" sz="2200" dirty="0">
                <a:solidFill>
                  <a:srgbClr val="FF0000"/>
                </a:solidFill>
              </a:rPr>
              <a:t> communis </a:t>
            </a:r>
          </a:p>
          <a:p>
            <a:r>
              <a:rPr lang="es-ES" sz="2200" dirty="0"/>
              <a:t>- Romero………………      </a:t>
            </a:r>
            <a:r>
              <a:rPr lang="es-ES" sz="2200" dirty="0">
                <a:solidFill>
                  <a:srgbClr val="FF0000"/>
                </a:solidFill>
              </a:rPr>
              <a:t>Rosmarinus officinalis</a:t>
            </a:r>
          </a:p>
          <a:p>
            <a:r>
              <a:rPr lang="es-ES" sz="2200" dirty="0"/>
              <a:t>-  Senecio o Platanillo…… </a:t>
            </a:r>
            <a:r>
              <a:rPr lang="es-ES" sz="2200" dirty="0">
                <a:solidFill>
                  <a:srgbClr val="FF0000"/>
                </a:solidFill>
              </a:rPr>
              <a:t>Senecio </a:t>
            </a:r>
            <a:r>
              <a:rPr lang="es-ES" sz="2200" dirty="0" err="1">
                <a:solidFill>
                  <a:srgbClr val="FF0000"/>
                </a:solidFill>
              </a:rPr>
              <a:t>petasitis</a:t>
            </a:r>
            <a:endParaRPr lang="es-ES" sz="2200" dirty="0">
              <a:solidFill>
                <a:srgbClr val="FF0000"/>
              </a:solidFill>
            </a:endParaRPr>
          </a:p>
          <a:p>
            <a:r>
              <a:rPr lang="es-ES" sz="2200" dirty="0"/>
              <a:t>-</a:t>
            </a:r>
            <a:r>
              <a:rPr lang="es-ES" sz="2200" dirty="0" err="1"/>
              <a:t>Gayumbo</a:t>
            </a:r>
            <a:r>
              <a:rPr lang="es-ES" sz="2200" dirty="0"/>
              <a:t>………………..  </a:t>
            </a:r>
            <a:r>
              <a:rPr lang="es-ES" sz="2200" dirty="0">
                <a:solidFill>
                  <a:srgbClr val="FF0000"/>
                </a:solidFill>
              </a:rPr>
              <a:t>Spartium junceum-         </a:t>
            </a:r>
            <a:r>
              <a:rPr lang="es-ES" sz="2200" dirty="0" err="1"/>
              <a:t>Estrelitzia</a:t>
            </a:r>
            <a:r>
              <a:rPr lang="es-ES" sz="2200" dirty="0"/>
              <a:t>………………..   </a:t>
            </a:r>
            <a:r>
              <a:rPr lang="es-ES" sz="2200" dirty="0">
                <a:solidFill>
                  <a:srgbClr val="FF0000"/>
                </a:solidFill>
              </a:rPr>
              <a:t>Strelitzia alba  </a:t>
            </a:r>
            <a:r>
              <a:rPr lang="es-ES" sz="2200" dirty="0"/>
              <a:t> Taraje……………………   </a:t>
            </a:r>
            <a:r>
              <a:rPr lang="es-ES" sz="2200" dirty="0">
                <a:solidFill>
                  <a:srgbClr val="FF0000"/>
                </a:solidFill>
              </a:rPr>
              <a:t>Tamarix gallica</a:t>
            </a:r>
          </a:p>
          <a:p>
            <a:r>
              <a:rPr lang="es-ES" sz="2200" dirty="0"/>
              <a:t>- Olivillo.-………………….</a:t>
            </a:r>
            <a:r>
              <a:rPr lang="es-ES" sz="2200" dirty="0">
                <a:solidFill>
                  <a:srgbClr val="FF0000"/>
                </a:solidFill>
              </a:rPr>
              <a:t>Teucrium fruticans</a:t>
            </a:r>
          </a:p>
          <a:p>
            <a:r>
              <a:rPr lang="es-ES" sz="2200" dirty="0"/>
              <a:t>- </a:t>
            </a:r>
            <a:r>
              <a:rPr lang="es-ES" sz="2200" dirty="0" err="1"/>
              <a:t>Thuya</a:t>
            </a:r>
            <a:r>
              <a:rPr lang="es-ES" sz="2200" dirty="0"/>
              <a:t>…………………….</a:t>
            </a:r>
            <a:r>
              <a:rPr lang="es-ES" sz="2200" dirty="0" err="1">
                <a:solidFill>
                  <a:srgbClr val="FF0000"/>
                </a:solidFill>
              </a:rPr>
              <a:t>Thuya</a:t>
            </a:r>
            <a:r>
              <a:rPr lang="es-ES" sz="2200" dirty="0">
                <a:solidFill>
                  <a:srgbClr val="FF0000"/>
                </a:solidFill>
              </a:rPr>
              <a:t> spp.</a:t>
            </a:r>
          </a:p>
          <a:p>
            <a:r>
              <a:rPr lang="es-ES" sz="2200" dirty="0"/>
              <a:t>- Durillo de flor……………</a:t>
            </a:r>
            <a:r>
              <a:rPr lang="es-ES" sz="2200" dirty="0" err="1">
                <a:solidFill>
                  <a:srgbClr val="FF0000"/>
                </a:solidFill>
              </a:rPr>
              <a:t>Viburnum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 err="1">
                <a:solidFill>
                  <a:srgbClr val="FF0000"/>
                </a:solidFill>
              </a:rPr>
              <a:t>tinus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</a:p>
          <a:p>
            <a:r>
              <a:rPr lang="es-ES" sz="2200" dirty="0"/>
              <a:t>- Yucas……………………</a:t>
            </a:r>
            <a:r>
              <a:rPr lang="es-ES" sz="2200" dirty="0">
                <a:solidFill>
                  <a:srgbClr val="FF0000"/>
                </a:solidFill>
              </a:rPr>
              <a:t>Yucca spp.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6256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260648"/>
            <a:ext cx="7467600" cy="6264696"/>
          </a:xfrm>
        </p:spPr>
        <p:txBody>
          <a:bodyPr>
            <a:normAutofit fontScale="92500" lnSpcReduction="20000"/>
          </a:bodyPr>
          <a:lstStyle/>
          <a:p>
            <a:endParaRPr lang="es-ES" dirty="0"/>
          </a:p>
          <a:p>
            <a:r>
              <a:rPr lang="es-ES" dirty="0">
                <a:solidFill>
                  <a:srgbClr val="FF0000"/>
                </a:solidFill>
              </a:rPr>
              <a:t>TREPADORAS</a:t>
            </a:r>
          </a:p>
          <a:p>
            <a:r>
              <a:rPr lang="es-ES" dirty="0"/>
              <a:t>- </a:t>
            </a:r>
            <a:r>
              <a:rPr lang="es-ES" dirty="0" err="1"/>
              <a:t>Boganvillea</a:t>
            </a:r>
            <a:r>
              <a:rPr lang="es-ES" dirty="0"/>
              <a:t>……………..</a:t>
            </a:r>
            <a:r>
              <a:rPr lang="es-ES" dirty="0">
                <a:solidFill>
                  <a:srgbClr val="FF0000"/>
                </a:solidFill>
              </a:rPr>
              <a:t>Bouganvillea spp.</a:t>
            </a:r>
          </a:p>
          <a:p>
            <a:r>
              <a:rPr lang="es-ES" dirty="0"/>
              <a:t>- Hiedra……………………</a:t>
            </a:r>
            <a:r>
              <a:rPr lang="es-ES" dirty="0" err="1">
                <a:solidFill>
                  <a:srgbClr val="FF0000"/>
                </a:solidFill>
              </a:rPr>
              <a:t>Hedera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helix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Madreselva</a:t>
            </a:r>
            <a:r>
              <a:rPr lang="es-ES" dirty="0">
                <a:solidFill>
                  <a:srgbClr val="FF0000"/>
                </a:solidFill>
              </a:rPr>
              <a:t>……………..</a:t>
            </a:r>
            <a:r>
              <a:rPr lang="es-ES" dirty="0" err="1">
                <a:solidFill>
                  <a:srgbClr val="FF0000"/>
                </a:solidFill>
              </a:rPr>
              <a:t>Lonicera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japonica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Pasionaria………………</a:t>
            </a:r>
            <a:r>
              <a:rPr lang="es-ES" dirty="0" err="1">
                <a:solidFill>
                  <a:srgbClr val="FF0000"/>
                </a:solidFill>
              </a:rPr>
              <a:t>Passiflora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caerulea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  <a:p>
            <a:r>
              <a:rPr lang="es-ES" dirty="0"/>
              <a:t>- Celestina o Plumbago….</a:t>
            </a:r>
            <a:r>
              <a:rPr lang="es-ES" dirty="0">
                <a:solidFill>
                  <a:srgbClr val="FF0000"/>
                </a:solidFill>
              </a:rPr>
              <a:t>Plumbago auriculata</a:t>
            </a:r>
          </a:p>
          <a:p>
            <a:r>
              <a:rPr lang="es-ES" dirty="0"/>
              <a:t>- Bignonia del Cabo……..</a:t>
            </a:r>
            <a:r>
              <a:rPr lang="es-ES" dirty="0">
                <a:solidFill>
                  <a:srgbClr val="FF0000"/>
                </a:solidFill>
              </a:rPr>
              <a:t>Tecomaria capensis</a:t>
            </a:r>
          </a:p>
          <a:p>
            <a:r>
              <a:rPr lang="es-ES" dirty="0">
                <a:solidFill>
                  <a:srgbClr val="FF0000"/>
                </a:solidFill>
              </a:rPr>
              <a:t>CACTUS Y CRASAS</a:t>
            </a:r>
          </a:p>
          <a:p>
            <a:r>
              <a:rPr lang="es-ES" dirty="0"/>
              <a:t>Muchos cactus y crasas resisten la sal.</a:t>
            </a:r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Ágaves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Áloes</a:t>
            </a:r>
          </a:p>
          <a:p>
            <a:r>
              <a:rPr lang="es-ES" dirty="0">
                <a:solidFill>
                  <a:srgbClr val="FF0000"/>
                </a:solidFill>
              </a:rPr>
              <a:t>- Euphorbia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Kalanchoe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Lampranthus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Sedum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Etc…..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1769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HERBÁCEAS Y VIVACES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Achillea millefolium </a:t>
            </a:r>
            <a:r>
              <a:rPr lang="es-ES" dirty="0"/>
              <a:t>…….. Milenrama</a:t>
            </a:r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Alyssum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saxatile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Cestillo de Oro</a:t>
            </a:r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Antirrhinum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majus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</a:t>
            </a:r>
            <a:r>
              <a:rPr lang="es-ES" dirty="0" err="1"/>
              <a:t>Antirrino</a:t>
            </a:r>
            <a:r>
              <a:rPr lang="es-ES" dirty="0"/>
              <a:t> o Conejitos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Artemisia </a:t>
            </a:r>
            <a:r>
              <a:rPr lang="es-ES" dirty="0" err="1">
                <a:solidFill>
                  <a:srgbClr val="FF0000"/>
                </a:solidFill>
              </a:rPr>
              <a:t>absinthium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Ajenjo</a:t>
            </a:r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Armeria</a:t>
            </a:r>
            <a:r>
              <a:rPr lang="es-ES" dirty="0">
                <a:solidFill>
                  <a:srgbClr val="FF0000"/>
                </a:solidFill>
              </a:rPr>
              <a:t> maritima </a:t>
            </a:r>
            <a:r>
              <a:rPr lang="es-ES" dirty="0"/>
              <a:t>…….. </a:t>
            </a:r>
            <a:r>
              <a:rPr lang="es-ES" dirty="0" err="1"/>
              <a:t>Armeria</a:t>
            </a:r>
            <a:endParaRPr lang="es-ES" dirty="0"/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Aster</a:t>
            </a:r>
            <a:r>
              <a:rPr lang="es-ES" dirty="0">
                <a:solidFill>
                  <a:srgbClr val="FF0000"/>
                </a:solidFill>
              </a:rPr>
              <a:t> spp. </a:t>
            </a:r>
            <a:r>
              <a:rPr lang="es-ES" dirty="0"/>
              <a:t>…….. </a:t>
            </a:r>
            <a:r>
              <a:rPr lang="es-ES" dirty="0" err="1"/>
              <a:t>Aster</a:t>
            </a:r>
            <a:endParaRPr lang="es-ES" dirty="0"/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Asteriscus </a:t>
            </a:r>
            <a:r>
              <a:rPr lang="es-ES" dirty="0" err="1">
                <a:solidFill>
                  <a:srgbClr val="FF0000"/>
                </a:solidFill>
              </a:rPr>
              <a:t>maritimus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Asterisco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Canna indica </a:t>
            </a:r>
            <a:r>
              <a:rPr lang="es-ES" dirty="0"/>
              <a:t>…….. Caña de las Indias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Centaurea </a:t>
            </a:r>
            <a:r>
              <a:rPr lang="es-ES" dirty="0" err="1">
                <a:solidFill>
                  <a:srgbClr val="FF0000"/>
                </a:solidFill>
              </a:rPr>
              <a:t>candidissima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Blanquilla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Cerastium tomentosum </a:t>
            </a:r>
            <a:r>
              <a:rPr lang="es-ES" dirty="0"/>
              <a:t>…….. Cerastio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Cineraria maritima </a:t>
            </a:r>
            <a:r>
              <a:rPr lang="es-ES" dirty="0"/>
              <a:t>…….. Cineraria</a:t>
            </a:r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Dianthus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caryophyllus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Clavel del florista</a:t>
            </a:r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Dianthus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plumarius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…….. Clavellinas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Festuca</a:t>
            </a:r>
            <a:r>
              <a:rPr lang="es-ES" dirty="0">
                <a:solidFill>
                  <a:srgbClr val="FF0000"/>
                </a:solidFill>
              </a:rPr>
              <a:t> ovina glauca  </a:t>
            </a:r>
            <a:r>
              <a:rPr lang="es-ES" dirty="0"/>
              <a:t>…….. </a:t>
            </a:r>
            <a:r>
              <a:rPr lang="es-ES" dirty="0" err="1"/>
              <a:t>Festuca</a:t>
            </a:r>
            <a:r>
              <a:rPr lang="es-ES" dirty="0"/>
              <a:t> glauca</a:t>
            </a:r>
          </a:p>
          <a:p>
            <a:r>
              <a:rPr lang="es-ES" dirty="0"/>
              <a:t>- </a:t>
            </a:r>
            <a:r>
              <a:rPr lang="es-ES" dirty="0">
                <a:solidFill>
                  <a:srgbClr val="FF0000"/>
                </a:solidFill>
              </a:rPr>
              <a:t>Gazania spp</a:t>
            </a:r>
            <a:r>
              <a:rPr lang="es-ES" dirty="0"/>
              <a:t>. …….. </a:t>
            </a:r>
            <a:r>
              <a:rPr lang="es-ES" dirty="0" err="1"/>
              <a:t>Gazanias</a:t>
            </a: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4543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- </a:t>
            </a:r>
            <a:r>
              <a:rPr lang="es-ES" sz="2200" dirty="0">
                <a:solidFill>
                  <a:srgbClr val="FF0000"/>
                </a:solidFill>
              </a:rPr>
              <a:t>Helichrysum petiolare </a:t>
            </a:r>
            <a:r>
              <a:rPr lang="es-ES" sz="2200" dirty="0"/>
              <a:t>…….. </a:t>
            </a:r>
            <a:r>
              <a:rPr lang="es-ES" sz="2200" dirty="0" err="1"/>
              <a:t>Siemprevivo</a:t>
            </a:r>
            <a:endParaRPr lang="es-ES" sz="2200" dirty="0"/>
          </a:p>
          <a:p>
            <a:r>
              <a:rPr lang="es-ES" sz="2200" dirty="0"/>
              <a:t>- </a:t>
            </a:r>
            <a:r>
              <a:rPr lang="es-ES" sz="2200" dirty="0" err="1">
                <a:solidFill>
                  <a:srgbClr val="FF0000"/>
                </a:solidFill>
              </a:rPr>
              <a:t>Iberis</a:t>
            </a:r>
            <a:r>
              <a:rPr lang="es-ES" sz="2200" dirty="0">
                <a:solidFill>
                  <a:srgbClr val="FF0000"/>
                </a:solidFill>
              </a:rPr>
              <a:t> sempervirens </a:t>
            </a:r>
            <a:r>
              <a:rPr lang="es-ES" sz="2200" dirty="0"/>
              <a:t>…….. Carraspique</a:t>
            </a:r>
          </a:p>
          <a:p>
            <a:r>
              <a:rPr lang="es-ES" sz="2200" dirty="0"/>
              <a:t>- </a:t>
            </a:r>
            <a:r>
              <a:rPr lang="es-ES" sz="2200" dirty="0">
                <a:solidFill>
                  <a:srgbClr val="FF0000"/>
                </a:solidFill>
              </a:rPr>
              <a:t>Lavanda spp. </a:t>
            </a:r>
            <a:r>
              <a:rPr lang="es-ES" sz="2200" dirty="0"/>
              <a:t>…….. Lavanda</a:t>
            </a:r>
          </a:p>
          <a:p>
            <a:r>
              <a:rPr lang="es-ES" sz="2200" dirty="0"/>
              <a:t>- </a:t>
            </a:r>
            <a:r>
              <a:rPr lang="es-ES" sz="2200" dirty="0">
                <a:solidFill>
                  <a:srgbClr val="FF0000"/>
                </a:solidFill>
              </a:rPr>
              <a:t>Santolina chamaecyparissus </a:t>
            </a:r>
            <a:r>
              <a:rPr lang="es-ES" sz="2200" dirty="0"/>
              <a:t>…….. Santolina</a:t>
            </a:r>
          </a:p>
          <a:p>
            <a:r>
              <a:rPr lang="es-ES" sz="2200" dirty="0"/>
              <a:t>- </a:t>
            </a:r>
            <a:r>
              <a:rPr lang="es-ES" sz="2200" dirty="0">
                <a:solidFill>
                  <a:srgbClr val="FF0000"/>
                </a:solidFill>
              </a:rPr>
              <a:t>Senecio </a:t>
            </a:r>
            <a:r>
              <a:rPr lang="es-ES" sz="2200" dirty="0" err="1">
                <a:solidFill>
                  <a:srgbClr val="FF0000"/>
                </a:solidFill>
              </a:rPr>
              <a:t>macroglossus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/>
              <a:t>…….. Senecio</a:t>
            </a:r>
          </a:p>
          <a:p>
            <a:r>
              <a:rPr lang="es-ES" sz="2200" dirty="0"/>
              <a:t>- </a:t>
            </a:r>
            <a:r>
              <a:rPr lang="es-ES" sz="2200" dirty="0" err="1">
                <a:solidFill>
                  <a:srgbClr val="FF0000"/>
                </a:solidFill>
              </a:rPr>
              <a:t>Sparmania</a:t>
            </a:r>
            <a:r>
              <a:rPr lang="es-ES" sz="2200" dirty="0">
                <a:solidFill>
                  <a:srgbClr val="FF0000"/>
                </a:solidFill>
              </a:rPr>
              <a:t> africana </a:t>
            </a:r>
            <a:r>
              <a:rPr lang="es-ES" sz="2200" dirty="0"/>
              <a:t>…….. </a:t>
            </a:r>
            <a:r>
              <a:rPr lang="es-ES" sz="2200" dirty="0" err="1"/>
              <a:t>Esparmania</a:t>
            </a:r>
            <a:r>
              <a:rPr lang="es-ES" sz="2200" dirty="0"/>
              <a:t> </a:t>
            </a:r>
          </a:p>
          <a:p>
            <a:r>
              <a:rPr lang="es-ES" sz="2200" dirty="0"/>
              <a:t>- </a:t>
            </a:r>
            <a:r>
              <a:rPr lang="es-ES" sz="2200" dirty="0">
                <a:solidFill>
                  <a:srgbClr val="FF0000"/>
                </a:solidFill>
              </a:rPr>
              <a:t>Stachys lanata </a:t>
            </a:r>
            <a:r>
              <a:rPr lang="es-ES" sz="2200" dirty="0"/>
              <a:t>…….. Oreja de liebre</a:t>
            </a:r>
          </a:p>
          <a:p>
            <a:r>
              <a:rPr lang="es-ES" sz="2200" dirty="0"/>
              <a:t>- </a:t>
            </a:r>
            <a:r>
              <a:rPr lang="es-ES" sz="2200" dirty="0" err="1">
                <a:solidFill>
                  <a:srgbClr val="FF0000"/>
                </a:solidFill>
              </a:rPr>
              <a:t>Pelargonium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 err="1">
                <a:solidFill>
                  <a:srgbClr val="FF0000"/>
                </a:solidFill>
              </a:rPr>
              <a:t>odoratissimum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/>
              <a:t>…….Geranio de olor</a:t>
            </a:r>
          </a:p>
          <a:p>
            <a:r>
              <a:rPr lang="es-ES" sz="2200" dirty="0"/>
              <a:t>- </a:t>
            </a:r>
            <a:r>
              <a:rPr lang="es-ES" sz="2200" dirty="0">
                <a:solidFill>
                  <a:srgbClr val="FF0000"/>
                </a:solidFill>
              </a:rPr>
              <a:t>Romneya </a:t>
            </a:r>
            <a:r>
              <a:rPr lang="es-ES" sz="2200" dirty="0" err="1">
                <a:solidFill>
                  <a:srgbClr val="FF0000"/>
                </a:solidFill>
              </a:rPr>
              <a:t>coulteri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/>
              <a:t>…….. </a:t>
            </a:r>
            <a:r>
              <a:rPr lang="es-ES" sz="2200" dirty="0" err="1"/>
              <a:t>Ámapola</a:t>
            </a:r>
            <a:r>
              <a:rPr lang="es-ES" sz="2200" dirty="0"/>
              <a:t> de California</a:t>
            </a:r>
          </a:p>
          <a:p>
            <a:r>
              <a:rPr lang="es-ES" sz="2200" dirty="0"/>
              <a:t>-</a:t>
            </a:r>
            <a:r>
              <a:rPr lang="es-ES" sz="2200" dirty="0">
                <a:solidFill>
                  <a:srgbClr val="FF0000"/>
                </a:solidFill>
              </a:rPr>
              <a:t> Verónica </a:t>
            </a:r>
            <a:r>
              <a:rPr lang="es-ES" sz="2200" dirty="0"/>
              <a:t>…….. Verónica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5939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s-ES" dirty="0"/>
              <a:t> Plantas para jardines frente al mar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 ARBOLES </a:t>
            </a:r>
          </a:p>
          <a:p>
            <a:pPr marL="0" indent="0">
              <a:buNone/>
            </a:pPr>
            <a:r>
              <a:rPr lang="es-ES" dirty="0"/>
              <a:t>Plantas para la costa, jardín costero, jardines costeros, zonas costeras, vientos cargados de sal... </a:t>
            </a:r>
          </a:p>
          <a:p>
            <a:r>
              <a:rPr lang="es-ES" dirty="0"/>
              <a:t>- Acacia mimosa …….. </a:t>
            </a:r>
            <a:r>
              <a:rPr lang="es-ES" dirty="0">
                <a:solidFill>
                  <a:srgbClr val="FF0000"/>
                </a:solidFill>
              </a:rPr>
              <a:t>Acacia cyanophylla</a:t>
            </a:r>
          </a:p>
          <a:p>
            <a:r>
              <a:rPr lang="es-ES" dirty="0"/>
              <a:t>- Ailanto, Árbol del cielo …….. </a:t>
            </a:r>
            <a:r>
              <a:rPr lang="es-ES" dirty="0">
                <a:solidFill>
                  <a:srgbClr val="FF0000"/>
                </a:solidFill>
              </a:rPr>
              <a:t>Ailanthus altissima</a:t>
            </a:r>
          </a:p>
          <a:p>
            <a:r>
              <a:rPr lang="es-ES" dirty="0"/>
              <a:t>- Araucaria …….. </a:t>
            </a:r>
            <a:r>
              <a:rPr lang="es-ES" dirty="0">
                <a:solidFill>
                  <a:srgbClr val="FF0000"/>
                </a:solidFill>
              </a:rPr>
              <a:t>Araucaria heterophylla</a:t>
            </a:r>
          </a:p>
          <a:p>
            <a:r>
              <a:rPr lang="es-ES" dirty="0"/>
              <a:t>- Cipres </a:t>
            </a:r>
            <a:r>
              <a:rPr lang="es-ES" dirty="0" err="1"/>
              <a:t>Arizónica</a:t>
            </a:r>
            <a:r>
              <a:rPr lang="es-ES" dirty="0"/>
              <a:t> </a:t>
            </a:r>
            <a:r>
              <a:rPr lang="es-ES" dirty="0">
                <a:solidFill>
                  <a:srgbClr val="FF0000"/>
                </a:solidFill>
              </a:rPr>
              <a:t>…….. Cupressus </a:t>
            </a:r>
            <a:r>
              <a:rPr lang="es-ES" dirty="0" err="1">
                <a:solidFill>
                  <a:srgbClr val="FF0000"/>
                </a:solidFill>
              </a:rPr>
              <a:t>arizonica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Casuarina …….. </a:t>
            </a:r>
            <a:r>
              <a:rPr lang="es-ES" dirty="0">
                <a:solidFill>
                  <a:srgbClr val="FF0000"/>
                </a:solidFill>
              </a:rPr>
              <a:t>Casuarina equisetifolia</a:t>
            </a:r>
          </a:p>
          <a:p>
            <a:r>
              <a:rPr lang="es-ES" dirty="0"/>
              <a:t>- </a:t>
            </a:r>
            <a:r>
              <a:rPr lang="es-ES" dirty="0" err="1"/>
              <a:t>Olivol</a:t>
            </a:r>
            <a:r>
              <a:rPr lang="es-ES" dirty="0"/>
              <a:t> del Paraíso …….. </a:t>
            </a:r>
            <a:r>
              <a:rPr lang="es-ES" dirty="0">
                <a:solidFill>
                  <a:srgbClr val="FF0000"/>
                </a:solidFill>
              </a:rPr>
              <a:t>Eleagnus angustifolia</a:t>
            </a:r>
          </a:p>
          <a:p>
            <a:r>
              <a:rPr lang="es-ES" dirty="0"/>
              <a:t>- Encina …….. </a:t>
            </a:r>
            <a:r>
              <a:rPr lang="es-ES" dirty="0" err="1">
                <a:solidFill>
                  <a:srgbClr val="FF0000"/>
                </a:solidFill>
              </a:rPr>
              <a:t>Quercus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ilex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Eucalipto </a:t>
            </a:r>
            <a:r>
              <a:rPr lang="es-ES" dirty="0">
                <a:solidFill>
                  <a:srgbClr val="FF0000"/>
                </a:solidFill>
              </a:rPr>
              <a:t>…….. Eucaliptus spp.</a:t>
            </a:r>
          </a:p>
          <a:p>
            <a:r>
              <a:rPr lang="es-ES" dirty="0"/>
              <a:t>- Laurel de Indias …….. </a:t>
            </a:r>
            <a:r>
              <a:rPr lang="es-ES" dirty="0">
                <a:solidFill>
                  <a:srgbClr val="FF0000"/>
                </a:solidFill>
              </a:rPr>
              <a:t>Ficus </a:t>
            </a:r>
            <a:r>
              <a:rPr lang="es-ES" dirty="0" err="1">
                <a:solidFill>
                  <a:srgbClr val="FF0000"/>
                </a:solidFill>
              </a:rPr>
              <a:t>nitida</a:t>
            </a:r>
            <a:r>
              <a:rPr lang="es-ES" dirty="0">
                <a:solidFill>
                  <a:srgbClr val="FF0000"/>
                </a:solidFill>
              </a:rPr>
              <a:t> o F. </a:t>
            </a:r>
            <a:r>
              <a:rPr lang="es-ES" dirty="0" err="1">
                <a:solidFill>
                  <a:srgbClr val="FF0000"/>
                </a:solidFill>
              </a:rPr>
              <a:t>microcarpa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Granado …….. </a:t>
            </a:r>
            <a:r>
              <a:rPr lang="es-ES" dirty="0">
                <a:solidFill>
                  <a:srgbClr val="FF0000"/>
                </a:solidFill>
              </a:rPr>
              <a:t>Punica granatum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06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-</a:t>
            </a:r>
            <a:r>
              <a:rPr lang="es-ES" sz="2200" dirty="0"/>
              <a:t>Lagunaria …….. </a:t>
            </a:r>
            <a:r>
              <a:rPr lang="es-ES" sz="2200" dirty="0">
                <a:solidFill>
                  <a:srgbClr val="FF0000"/>
                </a:solidFill>
              </a:rPr>
              <a:t>Lagunaria patersonii</a:t>
            </a:r>
          </a:p>
          <a:p>
            <a:r>
              <a:rPr lang="es-ES" sz="2200" dirty="0"/>
              <a:t>- </a:t>
            </a:r>
            <a:r>
              <a:rPr lang="es-ES" sz="2200" dirty="0" err="1"/>
              <a:t>Leylandi</a:t>
            </a:r>
            <a:r>
              <a:rPr lang="es-ES" sz="2200" dirty="0"/>
              <a:t> ……..  </a:t>
            </a:r>
            <a:r>
              <a:rPr lang="es-ES" sz="2200" dirty="0" err="1">
                <a:solidFill>
                  <a:srgbClr val="FF0000"/>
                </a:solidFill>
              </a:rPr>
              <a:t>Cupressocyparis</a:t>
            </a:r>
            <a:r>
              <a:rPr lang="es-ES" sz="2200" dirty="0">
                <a:solidFill>
                  <a:srgbClr val="FF0000"/>
                </a:solidFill>
              </a:rPr>
              <a:t> x  leylandii</a:t>
            </a:r>
          </a:p>
          <a:p>
            <a:r>
              <a:rPr lang="es-ES" sz="2200" dirty="0"/>
              <a:t>- Cipres macrocarpa …….. </a:t>
            </a:r>
            <a:r>
              <a:rPr lang="es-ES" sz="2200" dirty="0">
                <a:solidFill>
                  <a:srgbClr val="FF0000"/>
                </a:solidFill>
              </a:rPr>
              <a:t>Cupressus macrocarpa</a:t>
            </a:r>
          </a:p>
          <a:p>
            <a:r>
              <a:rPr lang="es-ES" sz="2200" dirty="0"/>
              <a:t>- Morera …….. </a:t>
            </a:r>
            <a:r>
              <a:rPr lang="es-ES" sz="2200" dirty="0" err="1">
                <a:solidFill>
                  <a:srgbClr val="FF0000"/>
                </a:solidFill>
              </a:rPr>
              <a:t>Morus</a:t>
            </a:r>
            <a:r>
              <a:rPr lang="es-ES" sz="2200" dirty="0">
                <a:solidFill>
                  <a:srgbClr val="FF0000"/>
                </a:solidFill>
              </a:rPr>
              <a:t> alba</a:t>
            </a:r>
          </a:p>
          <a:p>
            <a:r>
              <a:rPr lang="es-ES" sz="2200" dirty="0"/>
              <a:t>- Olivo …….. </a:t>
            </a:r>
            <a:r>
              <a:rPr lang="es-ES" sz="2200" dirty="0">
                <a:solidFill>
                  <a:srgbClr val="FF0000"/>
                </a:solidFill>
              </a:rPr>
              <a:t>Olea europaea</a:t>
            </a:r>
          </a:p>
          <a:p>
            <a:r>
              <a:rPr lang="es-ES" sz="2200" dirty="0"/>
              <a:t>- Ombú, Bellasombra …….. </a:t>
            </a:r>
            <a:r>
              <a:rPr lang="es-ES" sz="2200" dirty="0">
                <a:solidFill>
                  <a:srgbClr val="FF0000"/>
                </a:solidFill>
              </a:rPr>
              <a:t>Phytolacca dioica</a:t>
            </a:r>
          </a:p>
          <a:p>
            <a:r>
              <a:rPr lang="es-ES" sz="2200" dirty="0"/>
              <a:t>- Palo borracho …….. </a:t>
            </a:r>
            <a:r>
              <a:rPr lang="es-ES" sz="2200" dirty="0" err="1">
                <a:solidFill>
                  <a:srgbClr val="FF0000"/>
                </a:solidFill>
              </a:rPr>
              <a:t>Chorisia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 err="1">
                <a:solidFill>
                  <a:srgbClr val="FF0000"/>
                </a:solidFill>
              </a:rPr>
              <a:t>speciosa</a:t>
            </a:r>
            <a:endParaRPr lang="es-ES" sz="2200" dirty="0">
              <a:solidFill>
                <a:srgbClr val="FF0000"/>
              </a:solidFill>
            </a:endParaRPr>
          </a:p>
          <a:p>
            <a:r>
              <a:rPr lang="es-ES" sz="2200" dirty="0"/>
              <a:t>- </a:t>
            </a:r>
            <a:r>
              <a:rPr lang="es-ES" sz="2200" dirty="0" err="1"/>
              <a:t>Parkinsonia</a:t>
            </a:r>
            <a:r>
              <a:rPr lang="es-ES" sz="2200" dirty="0"/>
              <a:t>, Palo verde …….. </a:t>
            </a:r>
            <a:r>
              <a:rPr lang="es-ES" sz="2200" dirty="0" err="1">
                <a:solidFill>
                  <a:srgbClr val="FF0000"/>
                </a:solidFill>
              </a:rPr>
              <a:t>Parkinsonia</a:t>
            </a:r>
            <a:r>
              <a:rPr lang="es-ES" sz="2200" dirty="0">
                <a:solidFill>
                  <a:srgbClr val="FF0000"/>
                </a:solidFill>
              </a:rPr>
              <a:t> </a:t>
            </a:r>
            <a:r>
              <a:rPr lang="es-ES" sz="2200" dirty="0" err="1">
                <a:solidFill>
                  <a:srgbClr val="FF0000"/>
                </a:solidFill>
              </a:rPr>
              <a:t>aculeata</a:t>
            </a:r>
            <a:endParaRPr lang="es-ES" sz="2200" dirty="0">
              <a:solidFill>
                <a:srgbClr val="FF0000"/>
              </a:solidFill>
            </a:endParaRPr>
          </a:p>
          <a:p>
            <a:r>
              <a:rPr lang="es-ES" sz="2200" dirty="0"/>
              <a:t>- Pino carrasco …….. </a:t>
            </a:r>
            <a:r>
              <a:rPr lang="es-ES" sz="2200" dirty="0">
                <a:solidFill>
                  <a:srgbClr val="FF0000"/>
                </a:solidFill>
              </a:rPr>
              <a:t>Pinus halepensis</a:t>
            </a:r>
          </a:p>
          <a:p>
            <a:r>
              <a:rPr lang="es-ES" sz="2200" dirty="0"/>
              <a:t>- Pino marítimo …….. </a:t>
            </a:r>
            <a:r>
              <a:rPr lang="es-ES" sz="2200" dirty="0">
                <a:solidFill>
                  <a:srgbClr val="FF0000"/>
                </a:solidFill>
              </a:rPr>
              <a:t>Pinus pinaster</a:t>
            </a:r>
          </a:p>
          <a:p>
            <a:r>
              <a:rPr lang="es-ES" sz="2200" dirty="0"/>
              <a:t>- Pino piñonero …….. </a:t>
            </a:r>
            <a:r>
              <a:rPr lang="es-ES" sz="2200" dirty="0">
                <a:solidFill>
                  <a:srgbClr val="FF0000"/>
                </a:solidFill>
              </a:rPr>
              <a:t>Pinus pinea</a:t>
            </a:r>
          </a:p>
          <a:p>
            <a:r>
              <a:rPr lang="es-ES" sz="2200" dirty="0"/>
              <a:t>- Taraje …….. </a:t>
            </a:r>
            <a:r>
              <a:rPr lang="es-ES" sz="2200" dirty="0">
                <a:solidFill>
                  <a:srgbClr val="FF0000"/>
                </a:solidFill>
              </a:rPr>
              <a:t>Tamarix spp.</a:t>
            </a:r>
          </a:p>
          <a:p>
            <a:r>
              <a:rPr lang="es-ES" sz="2200" dirty="0"/>
              <a:t>- Terebinto …….. </a:t>
            </a:r>
            <a:r>
              <a:rPr lang="es-ES" sz="2200" dirty="0">
                <a:solidFill>
                  <a:srgbClr val="FF0000"/>
                </a:solidFill>
              </a:rPr>
              <a:t>Schinus </a:t>
            </a:r>
            <a:r>
              <a:rPr lang="es-ES" sz="2200" dirty="0" err="1">
                <a:solidFill>
                  <a:srgbClr val="FF0000"/>
                </a:solidFill>
              </a:rPr>
              <a:t>terebinthifolius</a:t>
            </a:r>
            <a:endParaRPr lang="es-ES" sz="2200" dirty="0">
              <a:solidFill>
                <a:srgbClr val="FF0000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221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PALMERAS</a:t>
            </a:r>
          </a:p>
          <a:p>
            <a:r>
              <a:rPr lang="es-ES" dirty="0"/>
              <a:t>- Butia ……………….. </a:t>
            </a:r>
            <a:r>
              <a:rPr lang="es-ES" dirty="0">
                <a:solidFill>
                  <a:srgbClr val="FF0000"/>
                </a:solidFill>
              </a:rPr>
              <a:t>Butia capitata</a:t>
            </a:r>
          </a:p>
          <a:p>
            <a:r>
              <a:rPr lang="es-ES" dirty="0"/>
              <a:t>- Coco plumoso …….. </a:t>
            </a:r>
            <a:r>
              <a:rPr lang="es-ES" dirty="0" err="1">
                <a:solidFill>
                  <a:srgbClr val="FF0000"/>
                </a:solidFill>
              </a:rPr>
              <a:t>Syagrus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romanzoffiana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Cocotero ………….. </a:t>
            </a:r>
            <a:r>
              <a:rPr lang="es-ES" dirty="0">
                <a:solidFill>
                  <a:srgbClr val="FF0000"/>
                </a:solidFill>
              </a:rPr>
              <a:t>Cocos </a:t>
            </a:r>
            <a:r>
              <a:rPr lang="es-ES" dirty="0" err="1">
                <a:solidFill>
                  <a:srgbClr val="FF0000"/>
                </a:solidFill>
              </a:rPr>
              <a:t>nucifera</a:t>
            </a:r>
            <a:r>
              <a:rPr lang="es-ES" dirty="0">
                <a:solidFill>
                  <a:srgbClr val="FF0000"/>
                </a:solidFill>
              </a:rPr>
              <a:t>.-Canarias</a:t>
            </a:r>
          </a:p>
          <a:p>
            <a:r>
              <a:rPr lang="es-ES" dirty="0"/>
              <a:t>- Palmera azul …….. ..</a:t>
            </a:r>
            <a:r>
              <a:rPr lang="es-ES" dirty="0" err="1">
                <a:solidFill>
                  <a:srgbClr val="FF0000"/>
                </a:solidFill>
              </a:rPr>
              <a:t>Erythea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armata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Palmera canaria ……</a:t>
            </a:r>
            <a:r>
              <a:rPr lang="es-ES" dirty="0">
                <a:solidFill>
                  <a:srgbClr val="FF0000"/>
                </a:solidFill>
              </a:rPr>
              <a:t>Phoenix canariensis</a:t>
            </a:r>
          </a:p>
          <a:p>
            <a:r>
              <a:rPr lang="es-ES" dirty="0"/>
              <a:t>- Palmera datilera ……</a:t>
            </a:r>
            <a:r>
              <a:rPr lang="es-ES" dirty="0">
                <a:solidFill>
                  <a:srgbClr val="FF0000"/>
                </a:solidFill>
              </a:rPr>
              <a:t>Phoenix dactylifera</a:t>
            </a:r>
          </a:p>
          <a:p>
            <a:r>
              <a:rPr lang="es-ES" dirty="0"/>
              <a:t>- Palmera real ………..</a:t>
            </a:r>
            <a:r>
              <a:rPr lang="es-ES" dirty="0" err="1">
                <a:solidFill>
                  <a:srgbClr val="FF0000"/>
                </a:solidFill>
              </a:rPr>
              <a:t>Roystonea</a:t>
            </a:r>
            <a:r>
              <a:rPr lang="es-ES" dirty="0">
                <a:solidFill>
                  <a:srgbClr val="FF0000"/>
                </a:solidFill>
              </a:rPr>
              <a:t> regia</a:t>
            </a:r>
          </a:p>
          <a:p>
            <a:r>
              <a:rPr lang="es-ES" dirty="0"/>
              <a:t>- Palmito ……… ……  </a:t>
            </a:r>
            <a:r>
              <a:rPr lang="es-ES" dirty="0">
                <a:solidFill>
                  <a:srgbClr val="FF0000"/>
                </a:solidFill>
              </a:rPr>
              <a:t>Chamaerops humilis</a:t>
            </a:r>
          </a:p>
          <a:p>
            <a:r>
              <a:rPr lang="es-ES" dirty="0"/>
              <a:t>- </a:t>
            </a:r>
            <a:r>
              <a:rPr lang="es-ES" dirty="0" err="1"/>
              <a:t>Sabal</a:t>
            </a:r>
            <a:r>
              <a:rPr lang="es-ES" dirty="0"/>
              <a:t> …….. ……….</a:t>
            </a:r>
            <a:r>
              <a:rPr lang="es-ES" dirty="0" err="1">
                <a:solidFill>
                  <a:srgbClr val="FF0000"/>
                </a:solidFill>
              </a:rPr>
              <a:t>Sabal</a:t>
            </a:r>
            <a:r>
              <a:rPr lang="es-ES" dirty="0">
                <a:solidFill>
                  <a:srgbClr val="FF0000"/>
                </a:solidFill>
              </a:rPr>
              <a:t> spp</a:t>
            </a:r>
            <a:r>
              <a:rPr lang="es-ES" dirty="0"/>
              <a:t>.</a:t>
            </a:r>
          </a:p>
          <a:p>
            <a:r>
              <a:rPr lang="es-ES" dirty="0"/>
              <a:t>- </a:t>
            </a:r>
            <a:r>
              <a:rPr lang="es-ES" dirty="0" err="1"/>
              <a:t>Wachintonia</a:t>
            </a:r>
            <a:r>
              <a:rPr lang="es-ES" dirty="0"/>
              <a:t> …….. ..</a:t>
            </a:r>
            <a:r>
              <a:rPr lang="es-ES" dirty="0">
                <a:solidFill>
                  <a:srgbClr val="FF0000"/>
                </a:solidFill>
              </a:rPr>
              <a:t>Washingtonia filifera</a:t>
            </a:r>
          </a:p>
          <a:p>
            <a:r>
              <a:rPr lang="es-ES" dirty="0"/>
              <a:t>- </a:t>
            </a:r>
            <a:r>
              <a:rPr lang="es-ES" dirty="0" err="1"/>
              <a:t>Wachintonia</a:t>
            </a:r>
            <a:r>
              <a:rPr lang="es-ES" dirty="0"/>
              <a:t> …….. ..</a:t>
            </a:r>
            <a:r>
              <a:rPr lang="es-ES" dirty="0">
                <a:solidFill>
                  <a:srgbClr val="FF0000"/>
                </a:solidFill>
              </a:rPr>
              <a:t>Washingtonia robusta</a:t>
            </a:r>
          </a:p>
          <a:p>
            <a:r>
              <a:rPr lang="es-ES" dirty="0">
                <a:solidFill>
                  <a:srgbClr val="FF0000"/>
                </a:solidFill>
              </a:rPr>
              <a:t>ARBUSTOS</a:t>
            </a:r>
          </a:p>
          <a:p>
            <a:r>
              <a:rPr lang="es-ES" dirty="0"/>
              <a:t>- Adelfa …….. ……….</a:t>
            </a:r>
            <a:r>
              <a:rPr lang="es-ES" dirty="0">
                <a:solidFill>
                  <a:srgbClr val="FF0000"/>
                </a:solidFill>
              </a:rPr>
              <a:t>Nerium oleander</a:t>
            </a:r>
          </a:p>
          <a:p>
            <a:r>
              <a:rPr lang="es-ES" dirty="0"/>
              <a:t>- </a:t>
            </a:r>
            <a:r>
              <a:rPr lang="es-ES" dirty="0" err="1"/>
              <a:t>Troana</a:t>
            </a:r>
            <a:r>
              <a:rPr lang="es-ES" dirty="0"/>
              <a:t> (para seto) …….. </a:t>
            </a:r>
            <a:r>
              <a:rPr lang="es-ES" dirty="0">
                <a:solidFill>
                  <a:srgbClr val="FF0000"/>
                </a:solidFill>
              </a:rPr>
              <a:t>Ligustrum </a:t>
            </a:r>
            <a:r>
              <a:rPr lang="es-ES" dirty="0" err="1">
                <a:solidFill>
                  <a:srgbClr val="FF0000"/>
                </a:solidFill>
              </a:rPr>
              <a:t>ovalifolium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Caesalpinia …….. </a:t>
            </a:r>
            <a:r>
              <a:rPr lang="es-ES" dirty="0">
                <a:solidFill>
                  <a:srgbClr val="FF0000"/>
                </a:solidFill>
              </a:rPr>
              <a:t>Caesalpinia gilliesi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783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525344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- Palma de Sagu …….. </a:t>
            </a:r>
            <a:r>
              <a:rPr lang="es-ES" dirty="0" err="1">
                <a:solidFill>
                  <a:srgbClr val="FF0000"/>
                </a:solidFill>
              </a:rPr>
              <a:t>Cycas</a:t>
            </a:r>
            <a:r>
              <a:rPr lang="es-ES" dirty="0">
                <a:solidFill>
                  <a:srgbClr val="FF0000"/>
                </a:solidFill>
              </a:rPr>
              <a:t> revoluta</a:t>
            </a:r>
          </a:p>
          <a:p>
            <a:r>
              <a:rPr lang="es-ES" dirty="0"/>
              <a:t>- </a:t>
            </a:r>
            <a:r>
              <a:rPr lang="es-ES" dirty="0" err="1"/>
              <a:t>Cotoneaster</a:t>
            </a:r>
            <a:r>
              <a:rPr lang="es-ES" dirty="0"/>
              <a:t> ……….. .</a:t>
            </a:r>
            <a:r>
              <a:rPr lang="es-ES" dirty="0" err="1">
                <a:solidFill>
                  <a:srgbClr val="FF0000"/>
                </a:solidFill>
              </a:rPr>
              <a:t>Cotoneaster</a:t>
            </a:r>
            <a:r>
              <a:rPr lang="es-ES" dirty="0">
                <a:solidFill>
                  <a:srgbClr val="FF0000"/>
                </a:solidFill>
              </a:rPr>
              <a:t> spp</a:t>
            </a:r>
            <a:r>
              <a:rPr lang="es-ES" dirty="0"/>
              <a:t>.</a:t>
            </a:r>
          </a:p>
          <a:p>
            <a:r>
              <a:rPr lang="es-ES" dirty="0"/>
              <a:t>- </a:t>
            </a:r>
            <a:r>
              <a:rPr lang="es-ES" dirty="0" err="1"/>
              <a:t>Drácena</a:t>
            </a:r>
            <a:r>
              <a:rPr lang="es-ES" dirty="0"/>
              <a:t> …….. ………</a:t>
            </a:r>
            <a:r>
              <a:rPr lang="es-ES" dirty="0" err="1">
                <a:solidFill>
                  <a:srgbClr val="FF0000"/>
                </a:solidFill>
              </a:rPr>
              <a:t>Cordyline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australis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Drago ……………… ..</a:t>
            </a:r>
            <a:r>
              <a:rPr lang="es-ES" dirty="0" err="1">
                <a:solidFill>
                  <a:srgbClr val="FF0000"/>
                </a:solidFill>
              </a:rPr>
              <a:t>Dracaena</a:t>
            </a:r>
            <a:r>
              <a:rPr lang="es-ES" dirty="0">
                <a:solidFill>
                  <a:srgbClr val="FF0000"/>
                </a:solidFill>
              </a:rPr>
              <a:t> drago</a:t>
            </a:r>
          </a:p>
          <a:p>
            <a:r>
              <a:rPr lang="es-ES" dirty="0"/>
              <a:t>- </a:t>
            </a:r>
            <a:r>
              <a:rPr lang="es-ES" dirty="0" err="1"/>
              <a:t>Eleagno</a:t>
            </a:r>
            <a:r>
              <a:rPr lang="es-ES" dirty="0"/>
              <a:t> …………… ..</a:t>
            </a:r>
            <a:r>
              <a:rPr lang="es-ES" dirty="0">
                <a:solidFill>
                  <a:srgbClr val="FF0000"/>
                </a:solidFill>
              </a:rPr>
              <a:t>Eleagnus pungens y x ebingei</a:t>
            </a:r>
          </a:p>
          <a:p>
            <a:r>
              <a:rPr lang="es-ES" dirty="0"/>
              <a:t>- </a:t>
            </a:r>
            <a:r>
              <a:rPr lang="es-ES" dirty="0" err="1"/>
              <a:t>Estrelitzia</a:t>
            </a:r>
            <a:r>
              <a:rPr lang="es-ES" dirty="0"/>
              <a:t> …….. …….</a:t>
            </a:r>
            <a:r>
              <a:rPr lang="es-ES" dirty="0">
                <a:solidFill>
                  <a:srgbClr val="FF0000"/>
                </a:solidFill>
              </a:rPr>
              <a:t>Strelitzia reginae.</a:t>
            </a:r>
          </a:p>
          <a:p>
            <a:r>
              <a:rPr lang="es-ES" dirty="0"/>
              <a:t>- Evónimo …….. ……..</a:t>
            </a:r>
            <a:r>
              <a:rPr lang="es-ES" dirty="0" err="1">
                <a:solidFill>
                  <a:srgbClr val="FF0000"/>
                </a:solidFill>
              </a:rPr>
              <a:t>Euonymus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japonicus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</a:t>
            </a:r>
            <a:r>
              <a:rPr lang="es-ES" dirty="0" err="1"/>
              <a:t>Fornio</a:t>
            </a:r>
            <a:r>
              <a:rPr lang="es-ES" dirty="0"/>
              <a:t> …….. ………..</a:t>
            </a:r>
            <a:r>
              <a:rPr lang="es-ES" dirty="0" err="1">
                <a:solidFill>
                  <a:srgbClr val="FF0000"/>
                </a:solidFill>
              </a:rPr>
              <a:t>Phormium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tenax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Hebe o Verónica ……</a:t>
            </a:r>
            <a:r>
              <a:rPr lang="es-ES" dirty="0">
                <a:solidFill>
                  <a:srgbClr val="FF0000"/>
                </a:solidFill>
              </a:rPr>
              <a:t>Hebe </a:t>
            </a:r>
            <a:r>
              <a:rPr lang="es-ES" dirty="0" err="1">
                <a:solidFill>
                  <a:srgbClr val="FF0000"/>
                </a:solidFill>
              </a:rPr>
              <a:t>speciosa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Jaras …….. …………</a:t>
            </a:r>
            <a:r>
              <a:rPr lang="es-ES" dirty="0">
                <a:solidFill>
                  <a:srgbClr val="FF0000"/>
                </a:solidFill>
              </a:rPr>
              <a:t>Cistus spp.</a:t>
            </a:r>
          </a:p>
          <a:p>
            <a:r>
              <a:rPr lang="es-ES" dirty="0"/>
              <a:t>- Lantana ……. …….. </a:t>
            </a:r>
            <a:r>
              <a:rPr lang="es-ES" dirty="0">
                <a:solidFill>
                  <a:srgbClr val="FF0000"/>
                </a:solidFill>
              </a:rPr>
              <a:t>Lantana camara</a:t>
            </a:r>
          </a:p>
          <a:p>
            <a:r>
              <a:rPr lang="es-ES" dirty="0"/>
              <a:t>- Laurel …….. ………..</a:t>
            </a:r>
            <a:r>
              <a:rPr lang="es-ES" dirty="0" err="1">
                <a:solidFill>
                  <a:srgbClr val="FF0000"/>
                </a:solidFill>
              </a:rPr>
              <a:t>Laurus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nobilis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Lentisco …….. ……..</a:t>
            </a:r>
            <a:r>
              <a:rPr lang="es-ES" dirty="0">
                <a:solidFill>
                  <a:srgbClr val="FF0000"/>
                </a:solidFill>
              </a:rPr>
              <a:t>Pistacia </a:t>
            </a:r>
            <a:r>
              <a:rPr lang="es-ES" dirty="0" err="1">
                <a:solidFill>
                  <a:srgbClr val="FF0000"/>
                </a:solidFill>
              </a:rPr>
              <a:t>lentiscus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Mirto (para seto) …… </a:t>
            </a:r>
            <a:r>
              <a:rPr lang="es-ES" dirty="0" err="1">
                <a:solidFill>
                  <a:srgbClr val="FF0000"/>
                </a:solidFill>
              </a:rPr>
              <a:t>Myrtus</a:t>
            </a:r>
            <a:r>
              <a:rPr lang="es-ES" dirty="0">
                <a:solidFill>
                  <a:srgbClr val="FF0000"/>
                </a:solidFill>
              </a:rPr>
              <a:t> communis</a:t>
            </a:r>
          </a:p>
          <a:p>
            <a:r>
              <a:rPr lang="pt-BR" dirty="0"/>
              <a:t>- </a:t>
            </a:r>
            <a:r>
              <a:rPr lang="pt-BR" dirty="0" err="1"/>
              <a:t>Pitosporo</a:t>
            </a:r>
            <a:r>
              <a:rPr lang="pt-BR" dirty="0"/>
              <a:t> ……..........</a:t>
            </a:r>
            <a:r>
              <a:rPr lang="pt-BR" dirty="0" err="1">
                <a:solidFill>
                  <a:srgbClr val="FF0000"/>
                </a:solidFill>
              </a:rPr>
              <a:t>Pittosporum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err="1">
                <a:solidFill>
                  <a:srgbClr val="FF0000"/>
                </a:solidFill>
              </a:rPr>
              <a:t>tobira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dirty="0"/>
              <a:t>- </a:t>
            </a:r>
            <a:r>
              <a:rPr lang="pt-BR" dirty="0" err="1"/>
              <a:t>Brillantísima</a:t>
            </a:r>
            <a:r>
              <a:rPr lang="pt-BR" dirty="0"/>
              <a:t> …….. ...</a:t>
            </a:r>
            <a:r>
              <a:rPr lang="pt-BR" dirty="0" err="1">
                <a:solidFill>
                  <a:srgbClr val="FF0000"/>
                </a:solidFill>
              </a:rPr>
              <a:t>Coprosma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err="1">
                <a:solidFill>
                  <a:srgbClr val="FF0000"/>
                </a:solidFill>
              </a:rPr>
              <a:t>repens</a:t>
            </a:r>
            <a:endParaRPr lang="pt-BR" dirty="0">
              <a:solidFill>
                <a:srgbClr val="FF0000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487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- Hierba de la Pampa … </a:t>
            </a:r>
            <a:r>
              <a:rPr lang="es-ES" dirty="0">
                <a:solidFill>
                  <a:srgbClr val="FF0000"/>
                </a:solidFill>
              </a:rPr>
              <a:t>Cortaderia </a:t>
            </a:r>
            <a:r>
              <a:rPr lang="es-ES" dirty="0" err="1">
                <a:solidFill>
                  <a:srgbClr val="FF0000"/>
                </a:solidFill>
              </a:rPr>
              <a:t>selloana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Romero ………………. ..</a:t>
            </a:r>
            <a:r>
              <a:rPr lang="es-ES" dirty="0">
                <a:solidFill>
                  <a:srgbClr val="FF0000"/>
                </a:solidFill>
              </a:rPr>
              <a:t>Rosmarinus officinalis</a:t>
            </a:r>
          </a:p>
          <a:p>
            <a:r>
              <a:rPr lang="es-ES" dirty="0"/>
              <a:t>- Salado blanco ………....</a:t>
            </a:r>
            <a:r>
              <a:rPr lang="es-ES" dirty="0">
                <a:solidFill>
                  <a:srgbClr val="FF0000"/>
                </a:solidFill>
              </a:rPr>
              <a:t>Atriplex halimus</a:t>
            </a:r>
          </a:p>
          <a:p>
            <a:r>
              <a:rPr lang="es-ES" dirty="0"/>
              <a:t>- Taraje …….. ……………</a:t>
            </a:r>
            <a:r>
              <a:rPr lang="es-ES" dirty="0">
                <a:solidFill>
                  <a:srgbClr val="FF0000"/>
                </a:solidFill>
              </a:rPr>
              <a:t>Tamarix gallica</a:t>
            </a:r>
          </a:p>
          <a:p>
            <a:r>
              <a:rPr lang="es-ES" dirty="0"/>
              <a:t>- Olivillo …….. …………..</a:t>
            </a:r>
            <a:r>
              <a:rPr lang="es-ES" dirty="0">
                <a:solidFill>
                  <a:srgbClr val="FF0000"/>
                </a:solidFill>
              </a:rPr>
              <a:t>Teucrium fruticans</a:t>
            </a:r>
          </a:p>
          <a:p>
            <a:r>
              <a:rPr lang="es-ES" dirty="0"/>
              <a:t>- Transparente (para seto) …….. </a:t>
            </a:r>
            <a:r>
              <a:rPr lang="es-ES" dirty="0">
                <a:solidFill>
                  <a:srgbClr val="FF0000"/>
                </a:solidFill>
              </a:rPr>
              <a:t>Myoporum spp.</a:t>
            </a:r>
          </a:p>
          <a:p>
            <a:r>
              <a:rPr lang="es-ES" dirty="0"/>
              <a:t>- Yucas …….. </a:t>
            </a:r>
            <a:r>
              <a:rPr lang="es-ES" dirty="0">
                <a:solidFill>
                  <a:srgbClr val="FF0000"/>
                </a:solidFill>
              </a:rPr>
              <a:t>Yucca spp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>
                <a:solidFill>
                  <a:srgbClr val="FF0000"/>
                </a:solidFill>
              </a:rPr>
              <a:t>TREPADORAS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- Buganvilla …….. ……….</a:t>
            </a:r>
            <a:r>
              <a:rPr lang="es-ES" dirty="0">
                <a:solidFill>
                  <a:srgbClr val="FF0000"/>
                </a:solidFill>
              </a:rPr>
              <a:t>Bouganvillea spp.</a:t>
            </a:r>
          </a:p>
          <a:p>
            <a:r>
              <a:rPr lang="es-ES" dirty="0"/>
              <a:t>- Hiedra ………………….. </a:t>
            </a:r>
            <a:r>
              <a:rPr lang="es-ES" dirty="0" err="1">
                <a:solidFill>
                  <a:srgbClr val="FF0000"/>
                </a:solidFill>
              </a:rPr>
              <a:t>Hedera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helix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Madreselva ……………..</a:t>
            </a:r>
            <a:r>
              <a:rPr lang="es-ES" dirty="0" err="1">
                <a:solidFill>
                  <a:srgbClr val="FF0000"/>
                </a:solidFill>
              </a:rPr>
              <a:t>Lonicera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japonica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Pasionaria …….. ………</a:t>
            </a:r>
            <a:r>
              <a:rPr lang="es-ES" dirty="0" err="1">
                <a:solidFill>
                  <a:srgbClr val="FF0000"/>
                </a:solidFill>
              </a:rPr>
              <a:t>Passiflora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caerulea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Plumbago …….. ……….</a:t>
            </a:r>
            <a:r>
              <a:rPr lang="es-ES" dirty="0">
                <a:solidFill>
                  <a:srgbClr val="FF0000"/>
                </a:solidFill>
              </a:rPr>
              <a:t>Plumbago auriculata</a:t>
            </a:r>
          </a:p>
          <a:p>
            <a:r>
              <a:rPr lang="es-ES" dirty="0"/>
              <a:t>- </a:t>
            </a:r>
            <a:r>
              <a:rPr lang="es-ES" dirty="0" err="1"/>
              <a:t>Bignoni</a:t>
            </a:r>
            <a:r>
              <a:rPr lang="es-ES" dirty="0"/>
              <a:t> del Cabo </a:t>
            </a:r>
            <a:r>
              <a:rPr lang="es-ES" dirty="0">
                <a:solidFill>
                  <a:srgbClr val="FF0000"/>
                </a:solidFill>
              </a:rPr>
              <a:t>…….. Tecomaria capensis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7578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fontScale="92500" lnSpcReduction="2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CACTUS Y CRASAS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- </a:t>
            </a:r>
            <a:r>
              <a:rPr lang="es-ES" dirty="0" err="1">
                <a:solidFill>
                  <a:srgbClr val="FF0000"/>
                </a:solidFill>
              </a:rPr>
              <a:t>Aeonium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Agave</a:t>
            </a:r>
          </a:p>
          <a:p>
            <a:r>
              <a:rPr lang="es-ES" dirty="0">
                <a:solidFill>
                  <a:srgbClr val="FF0000"/>
                </a:solidFill>
              </a:rPr>
              <a:t>- Aloe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Beucarnea</a:t>
            </a:r>
            <a:r>
              <a:rPr lang="es-ES" dirty="0">
                <a:solidFill>
                  <a:srgbClr val="FF0000"/>
                </a:solidFill>
              </a:rPr>
              <a:t> recurvata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Cordyline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australis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Cordyline</a:t>
            </a:r>
            <a:r>
              <a:rPr lang="es-ES" dirty="0">
                <a:solidFill>
                  <a:srgbClr val="FF0000"/>
                </a:solidFill>
              </a:rPr>
              <a:t> indivisa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Crassula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Echeveria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Euphorbia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Kalanchoe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Lampranthus</a:t>
            </a: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Portulaca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- </a:t>
            </a:r>
            <a:r>
              <a:rPr lang="es-ES" dirty="0" err="1">
                <a:solidFill>
                  <a:srgbClr val="FF0000"/>
                </a:solidFill>
              </a:rPr>
              <a:t>Sedum</a:t>
            </a:r>
            <a:endParaRPr lang="es-ES" dirty="0">
              <a:solidFill>
                <a:srgbClr val="FF0000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2992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HERBÁCEAS Y VIVACES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- </a:t>
            </a:r>
            <a:r>
              <a:rPr lang="es-ES" dirty="0" err="1"/>
              <a:t>Antirrino</a:t>
            </a:r>
            <a:r>
              <a:rPr lang="es-ES" dirty="0"/>
              <a:t> o Conejitos …….. </a:t>
            </a:r>
            <a:r>
              <a:rPr lang="es-ES" dirty="0" err="1">
                <a:solidFill>
                  <a:srgbClr val="FF0000"/>
                </a:solidFill>
              </a:rPr>
              <a:t>Antirrhinum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majus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</a:t>
            </a:r>
            <a:r>
              <a:rPr lang="es-ES" dirty="0" err="1"/>
              <a:t>Arctotis</a:t>
            </a:r>
            <a:r>
              <a:rPr lang="es-ES" dirty="0"/>
              <a:t>…………………….. </a:t>
            </a:r>
            <a:r>
              <a:rPr lang="es-ES" dirty="0" err="1">
                <a:solidFill>
                  <a:srgbClr val="FF0000"/>
                </a:solidFill>
              </a:rPr>
              <a:t>Arctotis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stoechadifolia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</a:t>
            </a:r>
            <a:r>
              <a:rPr lang="es-ES" dirty="0" err="1"/>
              <a:t>Armeria</a:t>
            </a:r>
            <a:r>
              <a:rPr lang="es-ES" dirty="0"/>
              <a:t>……………………..</a:t>
            </a:r>
            <a:r>
              <a:rPr lang="es-ES" dirty="0" err="1">
                <a:solidFill>
                  <a:srgbClr val="FF0000"/>
                </a:solidFill>
              </a:rPr>
              <a:t>Armeria</a:t>
            </a:r>
            <a:r>
              <a:rPr lang="es-ES" dirty="0">
                <a:solidFill>
                  <a:srgbClr val="FF0000"/>
                </a:solidFill>
              </a:rPr>
              <a:t> maritima </a:t>
            </a:r>
          </a:p>
          <a:p>
            <a:r>
              <a:rPr lang="es-ES" dirty="0"/>
              <a:t>- </a:t>
            </a:r>
            <a:r>
              <a:rPr lang="es-ES" dirty="0" err="1"/>
              <a:t>Aster</a:t>
            </a:r>
            <a:r>
              <a:rPr lang="es-ES" dirty="0"/>
              <a:t> ………………………. </a:t>
            </a:r>
            <a:r>
              <a:rPr lang="es-ES" dirty="0" err="1">
                <a:solidFill>
                  <a:srgbClr val="FF0000"/>
                </a:solidFill>
              </a:rPr>
              <a:t>Aster</a:t>
            </a:r>
            <a:r>
              <a:rPr lang="es-ES" dirty="0">
                <a:solidFill>
                  <a:srgbClr val="FF0000"/>
                </a:solidFill>
              </a:rPr>
              <a:t> spp.</a:t>
            </a:r>
          </a:p>
          <a:p>
            <a:r>
              <a:rPr lang="es-ES" dirty="0"/>
              <a:t>- Asterisco…………………..  </a:t>
            </a:r>
            <a:r>
              <a:rPr lang="es-ES" dirty="0">
                <a:solidFill>
                  <a:srgbClr val="FF0000"/>
                </a:solidFill>
              </a:rPr>
              <a:t>Asteriscus </a:t>
            </a:r>
            <a:r>
              <a:rPr lang="es-ES" dirty="0" err="1">
                <a:solidFill>
                  <a:srgbClr val="FF0000"/>
                </a:solidFill>
              </a:rPr>
              <a:t>maritimus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Caña de las Indias …….. ..</a:t>
            </a:r>
            <a:r>
              <a:rPr lang="es-ES" dirty="0">
                <a:solidFill>
                  <a:srgbClr val="FF0000"/>
                </a:solidFill>
              </a:rPr>
              <a:t>Canna indica</a:t>
            </a:r>
          </a:p>
          <a:p>
            <a:r>
              <a:rPr lang="es-ES" dirty="0"/>
              <a:t>- Carraspique …….. ………..</a:t>
            </a:r>
            <a:r>
              <a:rPr lang="es-ES" dirty="0" err="1">
                <a:solidFill>
                  <a:srgbClr val="FF0000"/>
                </a:solidFill>
              </a:rPr>
              <a:t>Iberis</a:t>
            </a:r>
            <a:r>
              <a:rPr lang="es-ES" dirty="0">
                <a:solidFill>
                  <a:srgbClr val="FF0000"/>
                </a:solidFill>
              </a:rPr>
              <a:t> sempervirens</a:t>
            </a:r>
          </a:p>
          <a:p>
            <a:r>
              <a:rPr lang="es-ES" dirty="0"/>
              <a:t>- Cerastio …….. …………….</a:t>
            </a:r>
            <a:r>
              <a:rPr lang="es-ES" dirty="0">
                <a:solidFill>
                  <a:srgbClr val="FF0000"/>
                </a:solidFill>
              </a:rPr>
              <a:t>Cerastium tomentosum</a:t>
            </a:r>
          </a:p>
          <a:p>
            <a:r>
              <a:rPr lang="es-ES" dirty="0"/>
              <a:t>- Canastillo de Oro …….. …  </a:t>
            </a:r>
            <a:r>
              <a:rPr lang="es-ES" dirty="0" err="1">
                <a:solidFill>
                  <a:srgbClr val="FF0000"/>
                </a:solidFill>
              </a:rPr>
              <a:t>Alyssum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saxatile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Cineraria </a:t>
            </a:r>
            <a:r>
              <a:rPr lang="es-ES" dirty="0">
                <a:solidFill>
                  <a:srgbClr val="FF0000"/>
                </a:solidFill>
              </a:rPr>
              <a:t>………………….. Cineraria maritima</a:t>
            </a:r>
          </a:p>
          <a:p>
            <a:r>
              <a:rPr lang="es-ES" dirty="0"/>
              <a:t>- Clavel del florista …….. ….</a:t>
            </a:r>
            <a:r>
              <a:rPr lang="es-ES" dirty="0" err="1">
                <a:solidFill>
                  <a:srgbClr val="FF0000"/>
                </a:solidFill>
              </a:rPr>
              <a:t>Dianthus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caryophyllus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Clavellinas …….. …………</a:t>
            </a:r>
            <a:r>
              <a:rPr lang="es-ES" dirty="0" err="1">
                <a:solidFill>
                  <a:srgbClr val="FF0000"/>
                </a:solidFill>
              </a:rPr>
              <a:t>Dianthus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plumarius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/>
              <a:t>- Crisantemo ……………….. </a:t>
            </a:r>
            <a:r>
              <a:rPr lang="es-ES" dirty="0" err="1">
                <a:solidFill>
                  <a:srgbClr val="FF0000"/>
                </a:solidFill>
              </a:rPr>
              <a:t>Chrysanthemum</a:t>
            </a:r>
            <a:r>
              <a:rPr lang="es-ES" dirty="0">
                <a:solidFill>
                  <a:srgbClr val="FF0000"/>
                </a:solidFill>
              </a:rPr>
              <a:t> spp</a:t>
            </a:r>
            <a:r>
              <a:rPr lang="es-ES" dirty="0"/>
              <a:t>.</a:t>
            </a:r>
          </a:p>
          <a:p>
            <a:r>
              <a:rPr lang="es-ES" dirty="0"/>
              <a:t>- Espliego …………………... </a:t>
            </a:r>
            <a:r>
              <a:rPr lang="es-ES" dirty="0">
                <a:solidFill>
                  <a:srgbClr val="FF0000"/>
                </a:solidFill>
              </a:rPr>
              <a:t>Lavandula angustifolia</a:t>
            </a:r>
          </a:p>
          <a:p>
            <a:r>
              <a:rPr lang="es-ES" dirty="0"/>
              <a:t>- </a:t>
            </a:r>
            <a:r>
              <a:rPr lang="es-ES" dirty="0" err="1"/>
              <a:t>Gazanias</a:t>
            </a:r>
            <a:r>
              <a:rPr lang="es-ES" dirty="0"/>
              <a:t> …….. </a:t>
            </a:r>
            <a:r>
              <a:rPr lang="es-ES" dirty="0">
                <a:solidFill>
                  <a:srgbClr val="FF0000"/>
                </a:solidFill>
              </a:rPr>
              <a:t>………….  Gazania spp.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3594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- Gerbera………………….Gerbera jamesonii</a:t>
            </a:r>
          </a:p>
          <a:p>
            <a:r>
              <a:rPr lang="es-ES" dirty="0"/>
              <a:t>- Lobelia……………………Lobelia erinus                         </a:t>
            </a:r>
          </a:p>
          <a:p>
            <a:r>
              <a:rPr lang="es-ES" dirty="0"/>
              <a:t>- Milenrama ……………… Achillea millefolium</a:t>
            </a:r>
          </a:p>
          <a:p>
            <a:r>
              <a:rPr lang="es-ES" dirty="0"/>
              <a:t>- Nazarenos………………..Muscaris armeniaca</a:t>
            </a:r>
          </a:p>
          <a:p>
            <a:r>
              <a:rPr lang="es-ES" dirty="0"/>
              <a:t>- Nepeta……………………Nepeta mussini</a:t>
            </a:r>
          </a:p>
          <a:p>
            <a:r>
              <a:rPr lang="es-ES" dirty="0"/>
              <a:t>- Oreja de liebre….. …….. Stachys lanata</a:t>
            </a:r>
          </a:p>
          <a:p>
            <a:r>
              <a:rPr lang="es-ES" dirty="0"/>
              <a:t>- Rudbekia………………….Rudbeckia vars.</a:t>
            </a:r>
          </a:p>
          <a:p>
            <a:r>
              <a:rPr lang="es-ES" dirty="0"/>
              <a:t>- Santolina ……………….. Santolina chamaecyparissus</a:t>
            </a:r>
          </a:p>
          <a:p>
            <a:r>
              <a:rPr lang="es-ES" dirty="0"/>
              <a:t>- Verbena………………   ..Verbena x hibrida</a:t>
            </a:r>
          </a:p>
          <a:p>
            <a:r>
              <a:rPr lang="es-ES" dirty="0"/>
              <a:t> A la hora de diseñar un jardín o tener que elegir plantas para cultivar en zonas costeras, hay tres puntos que no podemos dejar pasar por alto, siendo fundamentales y decisivos para el éxito futuro de nuestro jardín.</a:t>
            </a:r>
          </a:p>
          <a:p>
            <a:r>
              <a:rPr lang="es-ES" dirty="0"/>
              <a:t>1-  La sal del mar, transportada hacia considerables distancias, que provoca problemas a numerosas plantas.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8309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2-  El viento fuerte e intenso, que es una constante.</a:t>
            </a:r>
          </a:p>
          <a:p>
            <a:r>
              <a:rPr lang="es-ES" dirty="0"/>
              <a:t>3-  El suelo arenoso y salino, con poca estructura y retención hídrica.</a:t>
            </a:r>
          </a:p>
          <a:p>
            <a:r>
              <a:rPr lang="es-ES" dirty="0"/>
              <a:t>La combinación de estos 3 elementos -sal, viento y arena- son muy daniños y perjudiciales, para una gran cantidad de especies, llegando a provocar la deshidratación, la erosión (dejándolas ralas, sin hojas y con severos daños en la estructura) y ciertos grados de quemaduras.</a:t>
            </a:r>
          </a:p>
          <a:p>
            <a:r>
              <a:rPr lang="es-ES" dirty="0"/>
              <a:t> Consecuentemente un gran desmejoramiento de la planta, en el mejor de los casos, e inclusive pudiendo provocar la muerte del ejemplar. </a:t>
            </a:r>
          </a:p>
          <a:p>
            <a:r>
              <a:rPr lang="es-ES" dirty="0"/>
              <a:t>Por lo que es muy importante prever este tipo de situación, y tomar los recaudos necesarios.</a:t>
            </a:r>
          </a:p>
          <a:p>
            <a:r>
              <a:rPr lang="es-ES" dirty="0"/>
              <a:t>Consideraciones a tener en cuenta para los Jardines costeros:</a:t>
            </a:r>
          </a:p>
          <a:p>
            <a:r>
              <a:rPr lang="es-ES" dirty="0"/>
              <a:t> •Plantas que se adapten a zonas marítimas. Ver lista de los diferentes grupos de plantas.</a:t>
            </a:r>
          </a:p>
          <a:p>
            <a:r>
              <a:rPr lang="es-ES" dirty="0"/>
              <a:t> •Plantas nativas y autóctonas de la zona.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4336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•Mejorar la estructura del suelo.</a:t>
            </a:r>
          </a:p>
          <a:p>
            <a:r>
              <a:rPr lang="es-ES" dirty="0"/>
              <a:t> •Proteger el jardín con vallas o muros (recubiertas con trepadoras), barreras o cortinas rompe-vientos (árboles-coníferas-arbustos perennes), y con setos o cercos. </a:t>
            </a:r>
          </a:p>
          <a:p>
            <a:r>
              <a:rPr lang="es-ES" dirty="0"/>
              <a:t>Las plantas mediterráneas así como también las suculentas son ideales para los jardines costeros, por su gran capacidad y adaptación a las situaciones de sequía, bajo mantenimiento y tolerantes a los vientos marítimos.</a:t>
            </a:r>
          </a:p>
          <a:p>
            <a:r>
              <a:rPr lang="es-ES" dirty="0"/>
              <a:t>Cómo mejorar la estructura del suelo?</a:t>
            </a:r>
          </a:p>
          <a:p>
            <a:r>
              <a:rPr lang="es-ES" dirty="0"/>
              <a:t>El tema del suelo es vital, para el buen anclaje, desarrollo y crecimiento de la planta.</a:t>
            </a:r>
          </a:p>
          <a:p>
            <a:r>
              <a:rPr lang="es-ES" dirty="0"/>
              <a:t>Los suelos arenosos, no retienen nutrientes, poseen una baja retención hídrica -eliminando la mayor parte del agua-, son propensos a la sequía y a ser arrastrados por el viento, motivo por el cual, es necesario, estabilizar el suelo y mejorar su estructura.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0754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sz="2200" dirty="0"/>
              <a:t>Para mejorar la estructura del suelo, hay que incorporarle materia orgánica -fuente de nutrientes- como el compost, aumentará la capacidad de retener el agua, estimulará el crecimiento y la penetración de las raíces.</a:t>
            </a:r>
          </a:p>
          <a:p>
            <a:r>
              <a:rPr lang="es-ES" sz="2200" dirty="0"/>
              <a:t>Es recomendable, cultivar plantas tapizantes para estabilizar y compactar la arena, y mantener frescas las zonas de las raíces.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1378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5 Imagen" descr="Acacia_cyanophyll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2 CuadroTexto"/>
          <p:cNvSpPr txBox="1">
            <a:spLocks noChangeArrowheads="1"/>
          </p:cNvSpPr>
          <p:nvPr/>
        </p:nvSpPr>
        <p:spPr bwMode="auto">
          <a:xfrm>
            <a:off x="0" y="6381750"/>
            <a:ext cx="3563938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Acacia cyanophylla.-Mimosa</a:t>
            </a:r>
          </a:p>
        </p:txBody>
      </p:sp>
    </p:spTree>
    <p:extLst>
      <p:ext uri="{BB962C8B-B14F-4D97-AF65-F5344CB8AC3E}">
        <p14:creationId xmlns:p14="http://schemas.microsoft.com/office/powerpoint/2010/main" val="799103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3 Imagen" descr="Acacia-dealb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2 CuadroTexto"/>
          <p:cNvSpPr txBox="1">
            <a:spLocks noChangeArrowheads="1"/>
          </p:cNvSpPr>
          <p:nvPr/>
        </p:nvSpPr>
        <p:spPr bwMode="auto">
          <a:xfrm>
            <a:off x="0" y="6524625"/>
            <a:ext cx="327660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Acacia dealbata.-Mimosa</a:t>
            </a:r>
          </a:p>
        </p:txBody>
      </p:sp>
    </p:spTree>
    <p:extLst>
      <p:ext uri="{BB962C8B-B14F-4D97-AF65-F5344CB8AC3E}">
        <p14:creationId xmlns:p14="http://schemas.microsoft.com/office/powerpoint/2010/main" val="2732503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cacia-melanoxyl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2 CuadroTexto"/>
          <p:cNvSpPr txBox="1">
            <a:spLocks noChangeArrowheads="1"/>
          </p:cNvSpPr>
          <p:nvPr/>
        </p:nvSpPr>
        <p:spPr bwMode="auto">
          <a:xfrm>
            <a:off x="179388" y="6381750"/>
            <a:ext cx="39608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Acacia melanoxylon.-Aromo salvaje</a:t>
            </a:r>
          </a:p>
        </p:txBody>
      </p:sp>
    </p:spTree>
    <p:extLst>
      <p:ext uri="{BB962C8B-B14F-4D97-AF65-F5344CB8AC3E}">
        <p14:creationId xmlns:p14="http://schemas.microsoft.com/office/powerpoint/2010/main" val="305111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gavamermediopictal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2 CuadroTexto"/>
          <p:cNvSpPr txBox="1">
            <a:spLocks noChangeArrowheads="1"/>
          </p:cNvSpPr>
          <p:nvPr/>
        </p:nvSpPr>
        <p:spPr bwMode="auto">
          <a:xfrm>
            <a:off x="323850" y="6381750"/>
            <a:ext cx="24479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Agave medio picta</a:t>
            </a:r>
          </a:p>
        </p:txBody>
      </p:sp>
    </p:spTree>
    <p:extLst>
      <p:ext uri="{BB962C8B-B14F-4D97-AF65-F5344CB8AC3E}">
        <p14:creationId xmlns:p14="http://schemas.microsoft.com/office/powerpoint/2010/main" val="136469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gave attenu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2 CuadroTexto"/>
          <p:cNvSpPr txBox="1">
            <a:spLocks noChangeArrowheads="1"/>
          </p:cNvSpPr>
          <p:nvPr/>
        </p:nvSpPr>
        <p:spPr bwMode="auto">
          <a:xfrm>
            <a:off x="6732588" y="6524625"/>
            <a:ext cx="2411412" cy="3698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Agave attenuata</a:t>
            </a:r>
          </a:p>
        </p:txBody>
      </p:sp>
    </p:spTree>
    <p:extLst>
      <p:ext uri="{BB962C8B-B14F-4D97-AF65-F5344CB8AC3E}">
        <p14:creationId xmlns:p14="http://schemas.microsoft.com/office/powerpoint/2010/main" val="2699234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GAVE_AMERICA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2 CuadroTexto"/>
          <p:cNvSpPr txBox="1">
            <a:spLocks noChangeArrowheads="1"/>
          </p:cNvSpPr>
          <p:nvPr/>
        </p:nvSpPr>
        <p:spPr bwMode="auto">
          <a:xfrm>
            <a:off x="6659563" y="6381750"/>
            <a:ext cx="23050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Agave americana</a:t>
            </a:r>
          </a:p>
        </p:txBody>
      </p:sp>
    </p:spTree>
    <p:extLst>
      <p:ext uri="{BB962C8B-B14F-4D97-AF65-F5344CB8AC3E}">
        <p14:creationId xmlns:p14="http://schemas.microsoft.com/office/powerpoint/2010/main" val="2350124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albizziajulibrissin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2 CuadroTexto"/>
          <p:cNvSpPr txBox="1">
            <a:spLocks noChangeArrowheads="1"/>
          </p:cNvSpPr>
          <p:nvPr/>
        </p:nvSpPr>
        <p:spPr bwMode="auto">
          <a:xfrm>
            <a:off x="250825" y="6381750"/>
            <a:ext cx="496887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Albizia julibrisin ar. Ombrela.-Árbol de la seda</a:t>
            </a:r>
          </a:p>
        </p:txBody>
      </p:sp>
    </p:spTree>
    <p:extLst>
      <p:ext uri="{BB962C8B-B14F-4D97-AF65-F5344CB8AC3E}">
        <p14:creationId xmlns:p14="http://schemas.microsoft.com/office/powerpoint/2010/main" val="3602447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loe cili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2 CuadroTexto"/>
          <p:cNvSpPr txBox="1">
            <a:spLocks noChangeArrowheads="1"/>
          </p:cNvSpPr>
          <p:nvPr/>
        </p:nvSpPr>
        <p:spPr bwMode="auto">
          <a:xfrm>
            <a:off x="6948488" y="6453188"/>
            <a:ext cx="201612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Aloe ciliaris</a:t>
            </a:r>
          </a:p>
        </p:txBody>
      </p:sp>
    </p:spTree>
    <p:extLst>
      <p:ext uri="{BB962C8B-B14F-4D97-AF65-F5344CB8AC3E}">
        <p14:creationId xmlns:p14="http://schemas.microsoft.com/office/powerpoint/2010/main" val="781649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Aloe_saponaria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2 CuadroTexto"/>
          <p:cNvSpPr txBox="1">
            <a:spLocks noChangeArrowheads="1"/>
          </p:cNvSpPr>
          <p:nvPr/>
        </p:nvSpPr>
        <p:spPr bwMode="auto">
          <a:xfrm>
            <a:off x="5867400" y="6165850"/>
            <a:ext cx="302577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Aloe saponaria.-Pita real</a:t>
            </a:r>
          </a:p>
        </p:txBody>
      </p:sp>
    </p:spTree>
    <p:extLst>
      <p:ext uri="{BB962C8B-B14F-4D97-AF65-F5344CB8AC3E}">
        <p14:creationId xmlns:p14="http://schemas.microsoft.com/office/powerpoint/2010/main" val="164670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loe_arboresc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2 CuadroTexto"/>
          <p:cNvSpPr txBox="1">
            <a:spLocks noChangeArrowheads="1"/>
          </p:cNvSpPr>
          <p:nvPr/>
        </p:nvSpPr>
        <p:spPr bwMode="auto">
          <a:xfrm>
            <a:off x="6516688" y="6381750"/>
            <a:ext cx="24479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Aloe arborescens</a:t>
            </a:r>
          </a:p>
        </p:txBody>
      </p:sp>
    </p:spTree>
    <p:extLst>
      <p:ext uri="{BB962C8B-B14F-4D97-AF65-F5344CB8AC3E}">
        <p14:creationId xmlns:p14="http://schemas.microsoft.com/office/powerpoint/2010/main" val="1107748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loe_Marlothii,Huntington_Desert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2 CuadroTexto"/>
          <p:cNvSpPr txBox="1">
            <a:spLocks noChangeArrowheads="1"/>
          </p:cNvSpPr>
          <p:nvPr/>
        </p:nvSpPr>
        <p:spPr bwMode="auto">
          <a:xfrm>
            <a:off x="7019925" y="6381750"/>
            <a:ext cx="1944688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Aloe marlothii</a:t>
            </a:r>
          </a:p>
        </p:txBody>
      </p:sp>
    </p:spTree>
    <p:extLst>
      <p:ext uri="{BB962C8B-B14F-4D97-AF65-F5344CB8AC3E}">
        <p14:creationId xmlns:p14="http://schemas.microsoft.com/office/powerpoint/2010/main" val="3559154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loe_plicatil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2 CuadroTexto"/>
          <p:cNvSpPr txBox="1">
            <a:spLocks noChangeArrowheads="1"/>
          </p:cNvSpPr>
          <p:nvPr/>
        </p:nvSpPr>
        <p:spPr bwMode="auto">
          <a:xfrm>
            <a:off x="6659563" y="6381750"/>
            <a:ext cx="20161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Aloe plicatilis</a:t>
            </a:r>
          </a:p>
        </p:txBody>
      </p:sp>
    </p:spTree>
    <p:extLst>
      <p:ext uri="{BB962C8B-B14F-4D97-AF65-F5344CB8AC3E}">
        <p14:creationId xmlns:p14="http://schemas.microsoft.com/office/powerpoint/2010/main" val="18322601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Aloe_striatula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2 CuadroTexto"/>
          <p:cNvSpPr txBox="1">
            <a:spLocks noChangeArrowheads="1"/>
          </p:cNvSpPr>
          <p:nvPr/>
        </p:nvSpPr>
        <p:spPr bwMode="auto">
          <a:xfrm>
            <a:off x="7092950" y="6092825"/>
            <a:ext cx="180022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Aloe striatula</a:t>
            </a:r>
          </a:p>
        </p:txBody>
      </p:sp>
    </p:spTree>
    <p:extLst>
      <p:ext uri="{BB962C8B-B14F-4D97-AF65-F5344CB8AC3E}">
        <p14:creationId xmlns:p14="http://schemas.microsoft.com/office/powerpoint/2010/main" val="3107763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raucaria heterophyll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2 CuadroTexto"/>
          <p:cNvSpPr txBox="1">
            <a:spLocks noChangeArrowheads="1"/>
          </p:cNvSpPr>
          <p:nvPr/>
        </p:nvSpPr>
        <p:spPr bwMode="auto">
          <a:xfrm>
            <a:off x="5076825" y="6453188"/>
            <a:ext cx="40671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Araucaria heterophylla.-Pino de pisos</a:t>
            </a:r>
          </a:p>
        </p:txBody>
      </p:sp>
    </p:spTree>
    <p:extLst>
      <p:ext uri="{BB962C8B-B14F-4D97-AF65-F5344CB8AC3E}">
        <p14:creationId xmlns:p14="http://schemas.microsoft.com/office/powerpoint/2010/main" val="9745816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butus-unedo-scru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2 Imagen" descr="Arbutus_sp__frui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933825"/>
            <a:ext cx="3995737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3 CuadroTexto"/>
          <p:cNvSpPr txBox="1">
            <a:spLocks noChangeArrowheads="1"/>
          </p:cNvSpPr>
          <p:nvPr/>
        </p:nvSpPr>
        <p:spPr bwMode="auto">
          <a:xfrm>
            <a:off x="395288" y="6381750"/>
            <a:ext cx="27368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Arbutus unedo.-Madroño</a:t>
            </a:r>
          </a:p>
        </p:txBody>
      </p:sp>
    </p:spTree>
    <p:extLst>
      <p:ext uri="{BB962C8B-B14F-4D97-AF65-F5344CB8AC3E}">
        <p14:creationId xmlns:p14="http://schemas.microsoft.com/office/powerpoint/2010/main" val="2155261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rtemisia_absinthi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2 CuadroTexto"/>
          <p:cNvSpPr txBox="1">
            <a:spLocks noChangeArrowheads="1"/>
          </p:cNvSpPr>
          <p:nvPr/>
        </p:nvSpPr>
        <p:spPr bwMode="auto">
          <a:xfrm>
            <a:off x="5580063" y="6237288"/>
            <a:ext cx="33131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Artemisia abisinthum.-Ajenjo</a:t>
            </a:r>
          </a:p>
        </p:txBody>
      </p:sp>
    </p:spTree>
    <p:extLst>
      <p:ext uri="{BB962C8B-B14F-4D97-AF65-F5344CB8AC3E}">
        <p14:creationId xmlns:p14="http://schemas.microsoft.com/office/powerpoint/2010/main" val="3420044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Arundo donax varieg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2 CuadroTexto"/>
          <p:cNvSpPr txBox="1">
            <a:spLocks noChangeArrowheads="1"/>
          </p:cNvSpPr>
          <p:nvPr/>
        </p:nvSpPr>
        <p:spPr bwMode="auto">
          <a:xfrm>
            <a:off x="4356100" y="6308725"/>
            <a:ext cx="45370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Arundo donax variegata.-Caña matizada</a:t>
            </a:r>
          </a:p>
        </p:txBody>
      </p:sp>
    </p:spTree>
    <p:extLst>
      <p:ext uri="{BB962C8B-B14F-4D97-AF65-F5344CB8AC3E}">
        <p14:creationId xmlns:p14="http://schemas.microsoft.com/office/powerpoint/2010/main" val="2689381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Asteriscus-serice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3 Imagen" descr="asteriscus_sericeu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365625"/>
            <a:ext cx="56515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4 Imagen" descr="Asteriscus_sericeus.-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063"/>
            <a:ext cx="4787900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4 CuadroTexto"/>
          <p:cNvSpPr txBox="1">
            <a:spLocks noChangeArrowheads="1"/>
          </p:cNvSpPr>
          <p:nvPr/>
        </p:nvSpPr>
        <p:spPr bwMode="auto">
          <a:xfrm>
            <a:off x="6516688" y="6381750"/>
            <a:ext cx="26273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Asteriscus sericeus</a:t>
            </a:r>
          </a:p>
        </p:txBody>
      </p:sp>
    </p:spTree>
    <p:extLst>
      <p:ext uri="{BB962C8B-B14F-4D97-AF65-F5344CB8AC3E}">
        <p14:creationId xmlns:p14="http://schemas.microsoft.com/office/powerpoint/2010/main" val="39448459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triplex halimus.-Saladil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2 CuadroTexto"/>
          <p:cNvSpPr txBox="1">
            <a:spLocks noChangeArrowheads="1"/>
          </p:cNvSpPr>
          <p:nvPr/>
        </p:nvSpPr>
        <p:spPr bwMode="auto">
          <a:xfrm>
            <a:off x="5580063" y="6237288"/>
            <a:ext cx="302418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Atriplex halimus.-Salados</a:t>
            </a:r>
          </a:p>
        </p:txBody>
      </p:sp>
    </p:spTree>
    <p:extLst>
      <p:ext uri="{BB962C8B-B14F-4D97-AF65-F5344CB8AC3E}">
        <p14:creationId xmlns:p14="http://schemas.microsoft.com/office/powerpoint/2010/main" val="1917157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2 Imagen" descr="Bouganvillea nev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3900"/>
            <a:ext cx="91440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3 Imagen" descr="Bouganvillea Mary Palm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825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4 Imagen" descr="Bouganvillea Scarlett O har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4 CuadroTexto"/>
          <p:cNvSpPr txBox="1">
            <a:spLocks noChangeArrowheads="1"/>
          </p:cNvSpPr>
          <p:nvPr/>
        </p:nvSpPr>
        <p:spPr bwMode="auto">
          <a:xfrm>
            <a:off x="250825" y="6237288"/>
            <a:ext cx="3960813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Bouganvillea Mary Palmer. B.Alba . </a:t>
            </a:r>
          </a:p>
        </p:txBody>
      </p:sp>
    </p:spTree>
    <p:extLst>
      <p:ext uri="{BB962C8B-B14F-4D97-AF65-F5344CB8AC3E}">
        <p14:creationId xmlns:p14="http://schemas.microsoft.com/office/powerpoint/2010/main" val="3076260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ougainvillea glabra - Bougainville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2 CuadroTexto"/>
          <p:cNvSpPr txBox="1">
            <a:spLocks noChangeArrowheads="1"/>
          </p:cNvSpPr>
          <p:nvPr/>
        </p:nvSpPr>
        <p:spPr bwMode="auto">
          <a:xfrm>
            <a:off x="4859338" y="6381750"/>
            <a:ext cx="40338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Bouganvillea glabra var.sanderiana</a:t>
            </a:r>
          </a:p>
        </p:txBody>
      </p:sp>
    </p:spTree>
    <p:extLst>
      <p:ext uri="{BB962C8B-B14F-4D97-AF65-F5344CB8AC3E}">
        <p14:creationId xmlns:p14="http://schemas.microsoft.com/office/powerpoint/2010/main" val="392275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upleurum_fruticosum________13_10_2001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2 CuadroTexto"/>
          <p:cNvSpPr txBox="1">
            <a:spLocks noChangeArrowheads="1"/>
          </p:cNvSpPr>
          <p:nvPr/>
        </p:nvSpPr>
        <p:spPr bwMode="auto">
          <a:xfrm>
            <a:off x="5940425" y="6308725"/>
            <a:ext cx="295275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Bupleurum fruticulosum</a:t>
            </a:r>
          </a:p>
        </p:txBody>
      </p:sp>
    </p:spTree>
    <p:extLst>
      <p:ext uri="{BB962C8B-B14F-4D97-AF65-F5344CB8AC3E}">
        <p14:creationId xmlns:p14="http://schemas.microsoft.com/office/powerpoint/2010/main" val="42387069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B-yucca-glorios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2 CuadroTexto"/>
          <p:cNvSpPr txBox="1">
            <a:spLocks noChangeArrowheads="1"/>
          </p:cNvSpPr>
          <p:nvPr/>
        </p:nvSpPr>
        <p:spPr bwMode="auto">
          <a:xfrm>
            <a:off x="6804025" y="6308725"/>
            <a:ext cx="2160588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Yucca gloriosa</a:t>
            </a:r>
          </a:p>
        </p:txBody>
      </p:sp>
    </p:spTree>
    <p:extLst>
      <p:ext uri="{BB962C8B-B14F-4D97-AF65-F5344CB8AC3E}">
        <p14:creationId xmlns:p14="http://schemas.microsoft.com/office/powerpoint/2010/main" val="1528211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aesalpinia gilliess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2 CuadroTexto"/>
          <p:cNvSpPr txBox="1">
            <a:spLocks noChangeArrowheads="1"/>
          </p:cNvSpPr>
          <p:nvPr/>
        </p:nvSpPr>
        <p:spPr bwMode="auto">
          <a:xfrm>
            <a:off x="6516688" y="6381750"/>
            <a:ext cx="24479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Caesalpinia guilliesii</a:t>
            </a:r>
          </a:p>
        </p:txBody>
      </p:sp>
    </p:spTree>
    <p:extLst>
      <p:ext uri="{BB962C8B-B14F-4D97-AF65-F5344CB8AC3E}">
        <p14:creationId xmlns:p14="http://schemas.microsoft.com/office/powerpoint/2010/main" val="25518789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aesalpinia_pulcherri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2 CuadroTexto"/>
          <p:cNvSpPr txBox="1">
            <a:spLocks noChangeArrowheads="1"/>
          </p:cNvSpPr>
          <p:nvPr/>
        </p:nvSpPr>
        <p:spPr bwMode="auto">
          <a:xfrm>
            <a:off x="5867400" y="6308725"/>
            <a:ext cx="3097213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Caesalpinia pulcherrima</a:t>
            </a:r>
          </a:p>
        </p:txBody>
      </p:sp>
    </p:spTree>
    <p:extLst>
      <p:ext uri="{BB962C8B-B14F-4D97-AF65-F5344CB8AC3E}">
        <p14:creationId xmlns:p14="http://schemas.microsoft.com/office/powerpoint/2010/main" val="2689297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allistem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2 CuadroTexto"/>
          <p:cNvSpPr txBox="1">
            <a:spLocks noChangeArrowheads="1"/>
          </p:cNvSpPr>
          <p:nvPr/>
        </p:nvSpPr>
        <p:spPr bwMode="auto">
          <a:xfrm>
            <a:off x="4643438" y="6381750"/>
            <a:ext cx="41767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Callistemon  speciosus.-Limpiatubos</a:t>
            </a:r>
          </a:p>
        </p:txBody>
      </p:sp>
    </p:spTree>
    <p:extLst>
      <p:ext uri="{BB962C8B-B14F-4D97-AF65-F5344CB8AC3E}">
        <p14:creationId xmlns:p14="http://schemas.microsoft.com/office/powerpoint/2010/main" val="3388229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allistemon pallid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38100"/>
            <a:ext cx="90424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2 CuadroTexto"/>
          <p:cNvSpPr txBox="1">
            <a:spLocks noChangeArrowheads="1"/>
          </p:cNvSpPr>
          <p:nvPr/>
        </p:nvSpPr>
        <p:spPr bwMode="auto">
          <a:xfrm>
            <a:off x="250825" y="6237288"/>
            <a:ext cx="25209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Callistemon pallidus</a:t>
            </a:r>
          </a:p>
        </p:txBody>
      </p:sp>
    </p:spTree>
    <p:extLst>
      <p:ext uri="{BB962C8B-B14F-4D97-AF65-F5344CB8AC3E}">
        <p14:creationId xmlns:p14="http://schemas.microsoft.com/office/powerpoint/2010/main" val="272227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anna indic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2 CuadroTexto"/>
          <p:cNvSpPr txBox="1">
            <a:spLocks noChangeArrowheads="1"/>
          </p:cNvSpPr>
          <p:nvPr/>
        </p:nvSpPr>
        <p:spPr bwMode="auto">
          <a:xfrm>
            <a:off x="7235825" y="6524625"/>
            <a:ext cx="19081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Canna indica</a:t>
            </a:r>
          </a:p>
        </p:txBody>
      </p:sp>
    </p:spTree>
    <p:extLst>
      <p:ext uri="{BB962C8B-B14F-4D97-AF65-F5344CB8AC3E}">
        <p14:creationId xmlns:p14="http://schemas.microsoft.com/office/powerpoint/2010/main" val="9231832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arpobrotus_edul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2 CuadroTexto"/>
          <p:cNvSpPr txBox="1">
            <a:spLocks noChangeArrowheads="1"/>
          </p:cNvSpPr>
          <p:nvPr/>
        </p:nvSpPr>
        <p:spPr bwMode="auto">
          <a:xfrm>
            <a:off x="0" y="6381750"/>
            <a:ext cx="363537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Carpobrotus edulis.-Uña de Leon</a:t>
            </a:r>
          </a:p>
        </p:txBody>
      </p:sp>
    </p:spTree>
    <p:extLst>
      <p:ext uri="{BB962C8B-B14F-4D97-AF65-F5344CB8AC3E}">
        <p14:creationId xmlns:p14="http://schemas.microsoft.com/office/powerpoint/2010/main" val="22417679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erastium tomentosum Karvane kadakka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2 CuadroTexto"/>
          <p:cNvSpPr txBox="1">
            <a:spLocks noChangeArrowheads="1"/>
          </p:cNvSpPr>
          <p:nvPr/>
        </p:nvSpPr>
        <p:spPr bwMode="auto">
          <a:xfrm>
            <a:off x="250825" y="6308725"/>
            <a:ext cx="36734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Cerastium tomentosum.-Cerastio</a:t>
            </a:r>
          </a:p>
        </p:txBody>
      </p:sp>
    </p:spTree>
    <p:extLst>
      <p:ext uri="{BB962C8B-B14F-4D97-AF65-F5344CB8AC3E}">
        <p14:creationId xmlns:p14="http://schemas.microsoft.com/office/powerpoint/2010/main" val="41762530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eratonia_siliqua_2007_12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2 CuadroTexto"/>
          <p:cNvSpPr txBox="1">
            <a:spLocks noChangeArrowheads="1"/>
          </p:cNvSpPr>
          <p:nvPr/>
        </p:nvSpPr>
        <p:spPr bwMode="auto">
          <a:xfrm>
            <a:off x="5651500" y="6453188"/>
            <a:ext cx="34925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Ceratonia siliqua..Algarrobo</a:t>
            </a:r>
          </a:p>
        </p:txBody>
      </p:sp>
    </p:spTree>
    <p:extLst>
      <p:ext uri="{BB962C8B-B14F-4D97-AF65-F5344CB8AC3E}">
        <p14:creationId xmlns:p14="http://schemas.microsoft.com/office/powerpoint/2010/main" val="1699894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hamaerops humil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2 CuadroTexto"/>
          <p:cNvSpPr txBox="1">
            <a:spLocks noChangeArrowheads="1"/>
          </p:cNvSpPr>
          <p:nvPr/>
        </p:nvSpPr>
        <p:spPr bwMode="auto">
          <a:xfrm>
            <a:off x="5148263" y="6165850"/>
            <a:ext cx="36004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Chamaerops humilis.-Palmito</a:t>
            </a:r>
          </a:p>
        </p:txBody>
      </p:sp>
    </p:spTree>
    <p:extLst>
      <p:ext uri="{BB962C8B-B14F-4D97-AF65-F5344CB8AC3E}">
        <p14:creationId xmlns:p14="http://schemas.microsoft.com/office/powerpoint/2010/main" val="3666980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occoloba_uvifera-Cu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2 CuadroTexto"/>
          <p:cNvSpPr txBox="1">
            <a:spLocks noChangeArrowheads="1"/>
          </p:cNvSpPr>
          <p:nvPr/>
        </p:nvSpPr>
        <p:spPr bwMode="auto">
          <a:xfrm>
            <a:off x="5580063" y="6381750"/>
            <a:ext cx="35639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Coccoloba uvifera.-Uva de mar</a:t>
            </a:r>
          </a:p>
        </p:txBody>
      </p:sp>
    </p:spTree>
    <p:extLst>
      <p:ext uri="{BB962C8B-B14F-4D97-AF65-F5344CB8AC3E}">
        <p14:creationId xmlns:p14="http://schemas.microsoft.com/office/powerpoint/2010/main" val="36617821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occoloba_uvif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2 CuadroTexto"/>
          <p:cNvSpPr txBox="1">
            <a:spLocks noChangeArrowheads="1"/>
          </p:cNvSpPr>
          <p:nvPr/>
        </p:nvSpPr>
        <p:spPr bwMode="auto">
          <a:xfrm>
            <a:off x="6300788" y="6453188"/>
            <a:ext cx="28432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Coccoloba uvifera</a:t>
            </a:r>
          </a:p>
        </p:txBody>
      </p:sp>
    </p:spTree>
    <p:extLst>
      <p:ext uri="{BB962C8B-B14F-4D97-AF65-F5344CB8AC3E}">
        <p14:creationId xmlns:p14="http://schemas.microsoft.com/office/powerpoint/2010/main" val="4078601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onvolvulus cneorum.-1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2 CuadroTexto"/>
          <p:cNvSpPr txBox="1">
            <a:spLocks noChangeArrowheads="1"/>
          </p:cNvSpPr>
          <p:nvPr/>
        </p:nvSpPr>
        <p:spPr bwMode="auto">
          <a:xfrm flipH="1">
            <a:off x="6300788" y="6237288"/>
            <a:ext cx="259238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Convolvulus cneorum</a:t>
            </a:r>
          </a:p>
        </p:txBody>
      </p:sp>
    </p:spTree>
    <p:extLst>
      <p:ext uri="{BB962C8B-B14F-4D97-AF65-F5344CB8AC3E}">
        <p14:creationId xmlns:p14="http://schemas.microsoft.com/office/powerpoint/2010/main" val="23437894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oprosma repens A. R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2 CuadroTexto"/>
          <p:cNvSpPr txBox="1">
            <a:spLocks noChangeArrowheads="1"/>
          </p:cNvSpPr>
          <p:nvPr/>
        </p:nvSpPr>
        <p:spPr bwMode="auto">
          <a:xfrm>
            <a:off x="6300788" y="6237288"/>
            <a:ext cx="244792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Coprosma repens</a:t>
            </a:r>
          </a:p>
        </p:txBody>
      </p:sp>
    </p:spTree>
    <p:extLst>
      <p:ext uri="{BB962C8B-B14F-4D97-AF65-F5344CB8AC3E}">
        <p14:creationId xmlns:p14="http://schemas.microsoft.com/office/powerpoint/2010/main" val="33009717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oronilla valentina sub.glau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2 CuadroTexto"/>
          <p:cNvSpPr txBox="1">
            <a:spLocks noChangeArrowheads="1"/>
          </p:cNvSpPr>
          <p:nvPr/>
        </p:nvSpPr>
        <p:spPr bwMode="auto">
          <a:xfrm>
            <a:off x="4932363" y="6308725"/>
            <a:ext cx="3960812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Coronilla valentina sub.glauca</a:t>
            </a:r>
          </a:p>
        </p:txBody>
      </p:sp>
    </p:spTree>
    <p:extLst>
      <p:ext uri="{BB962C8B-B14F-4D97-AF65-F5344CB8AC3E}">
        <p14:creationId xmlns:p14="http://schemas.microsoft.com/office/powerpoint/2010/main" val="26481636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ortade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194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2 Imagen" descr="Cortaderia selloana Rose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3 Imagen" descr="Cortaderia.-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3419475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682" name="Picture 2" descr="http://2.bp.blogspot.com/_GlLNITH29aY/SQxu5Zze1yI/AAAAAAAAAhw/ERbiWx1xvHg/s400/Cortaderia+selloana+,Argentea%C2%B4+(arboretum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0"/>
            <a:ext cx="5617021" cy="303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364088" y="6525344"/>
            <a:ext cx="367240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Cortaderia argentea y c.selloana</a:t>
            </a:r>
          </a:p>
        </p:txBody>
      </p:sp>
    </p:spTree>
    <p:extLst>
      <p:ext uri="{BB962C8B-B14F-4D97-AF65-F5344CB8AC3E}">
        <p14:creationId xmlns:p14="http://schemas.microsoft.com/office/powerpoint/2010/main" val="8779538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upressocyparis_leylandii_planfor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2 Imagen" descr="Cupressocyparis_leylandi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3 Imagen" descr="Cupressocyparis leylandii 0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4643438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1" name="4 CuadroTexto"/>
          <p:cNvSpPr txBox="1">
            <a:spLocks noChangeArrowheads="1"/>
          </p:cNvSpPr>
          <p:nvPr/>
        </p:nvSpPr>
        <p:spPr bwMode="auto">
          <a:xfrm>
            <a:off x="5580063" y="6308725"/>
            <a:ext cx="3313112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Cupressocyparys x  leylandii</a:t>
            </a:r>
          </a:p>
        </p:txBody>
      </p:sp>
    </p:spTree>
    <p:extLst>
      <p:ext uri="{BB962C8B-B14F-4D97-AF65-F5344CB8AC3E}">
        <p14:creationId xmlns:p14="http://schemas.microsoft.com/office/powerpoint/2010/main" val="40805522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upressus sempervir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2 CuadroTexto"/>
          <p:cNvSpPr txBox="1">
            <a:spLocks noChangeArrowheads="1"/>
          </p:cNvSpPr>
          <p:nvPr/>
        </p:nvSpPr>
        <p:spPr bwMode="auto">
          <a:xfrm>
            <a:off x="5795963" y="6308725"/>
            <a:ext cx="316865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Cupressus sempervirens</a:t>
            </a:r>
          </a:p>
        </p:txBody>
      </p:sp>
    </p:spTree>
    <p:extLst>
      <p:ext uri="{BB962C8B-B14F-4D97-AF65-F5344CB8AC3E}">
        <p14:creationId xmlns:p14="http://schemas.microsoft.com/office/powerpoint/2010/main" val="1182736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upressus_macrocarp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2 CuadroTexto"/>
          <p:cNvSpPr txBox="1">
            <a:spLocks noChangeArrowheads="1"/>
          </p:cNvSpPr>
          <p:nvPr/>
        </p:nvSpPr>
        <p:spPr bwMode="auto">
          <a:xfrm>
            <a:off x="5003800" y="6308725"/>
            <a:ext cx="414020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Cupressus macrocarpa Golden Cone</a:t>
            </a:r>
          </a:p>
        </p:txBody>
      </p:sp>
    </p:spTree>
    <p:extLst>
      <p:ext uri="{BB962C8B-B14F-4D97-AF65-F5344CB8AC3E}">
        <p14:creationId xmlns:p14="http://schemas.microsoft.com/office/powerpoint/2010/main" val="6818530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Dasylirion serratifoli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2 CuadroTexto"/>
          <p:cNvSpPr txBox="1">
            <a:spLocks noChangeArrowheads="1"/>
          </p:cNvSpPr>
          <p:nvPr/>
        </p:nvSpPr>
        <p:spPr bwMode="auto">
          <a:xfrm>
            <a:off x="5724525" y="6453188"/>
            <a:ext cx="31686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Dasylirion serratifolium</a:t>
            </a:r>
          </a:p>
        </p:txBody>
      </p:sp>
    </p:spTree>
    <p:extLst>
      <p:ext uri="{BB962C8B-B14F-4D97-AF65-F5344CB8AC3E}">
        <p14:creationId xmlns:p14="http://schemas.microsoft.com/office/powerpoint/2010/main" val="17712804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Dodonaea viscosa purple l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2 CuadroTexto"/>
          <p:cNvSpPr txBox="1">
            <a:spLocks noChangeArrowheads="1"/>
          </p:cNvSpPr>
          <p:nvPr/>
        </p:nvSpPr>
        <p:spPr bwMode="auto">
          <a:xfrm>
            <a:off x="4859338" y="6308725"/>
            <a:ext cx="38893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Dodonea viscosa var. atropurpurea</a:t>
            </a:r>
          </a:p>
        </p:txBody>
      </p:sp>
    </p:spTree>
    <p:extLst>
      <p:ext uri="{BB962C8B-B14F-4D97-AF65-F5344CB8AC3E}">
        <p14:creationId xmlns:p14="http://schemas.microsoft.com/office/powerpoint/2010/main" val="21122818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rosanthemum floribund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2 CuadroTexto"/>
          <p:cNvSpPr txBox="1">
            <a:spLocks noChangeArrowheads="1"/>
          </p:cNvSpPr>
          <p:nvPr/>
        </p:nvSpPr>
        <p:spPr bwMode="auto">
          <a:xfrm>
            <a:off x="5508625" y="6165850"/>
            <a:ext cx="33845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Drosanthemum floribundum</a:t>
            </a:r>
          </a:p>
        </p:txBody>
      </p:sp>
    </p:spTree>
    <p:extLst>
      <p:ext uri="{BB962C8B-B14F-4D97-AF65-F5344CB8AC3E}">
        <p14:creationId xmlns:p14="http://schemas.microsoft.com/office/powerpoint/2010/main" val="23653055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Echium fastuos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2 CuadroTexto"/>
          <p:cNvSpPr txBox="1">
            <a:spLocks noChangeArrowheads="1"/>
          </p:cNvSpPr>
          <p:nvPr/>
        </p:nvSpPr>
        <p:spPr bwMode="auto">
          <a:xfrm>
            <a:off x="6659563" y="6453188"/>
            <a:ext cx="23050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Echium fastuosum</a:t>
            </a:r>
          </a:p>
        </p:txBody>
      </p:sp>
    </p:spTree>
    <p:extLst>
      <p:ext uri="{BB962C8B-B14F-4D97-AF65-F5344CB8AC3E}">
        <p14:creationId xmlns:p14="http://schemas.microsoft.com/office/powerpoint/2010/main" val="13312139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Echium fastuosum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2 CuadroTexto"/>
          <p:cNvSpPr txBox="1">
            <a:spLocks noChangeArrowheads="1"/>
          </p:cNvSpPr>
          <p:nvPr/>
        </p:nvSpPr>
        <p:spPr bwMode="auto">
          <a:xfrm>
            <a:off x="6588125" y="6381750"/>
            <a:ext cx="255587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Echium fastuosum</a:t>
            </a:r>
          </a:p>
        </p:txBody>
      </p:sp>
    </p:spTree>
    <p:extLst>
      <p:ext uri="{BB962C8B-B14F-4D97-AF65-F5344CB8AC3E}">
        <p14:creationId xmlns:p14="http://schemas.microsoft.com/office/powerpoint/2010/main" val="2573892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Elaeagnus  x ebbinge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2 CuadroTexto"/>
          <p:cNvSpPr txBox="1">
            <a:spLocks noChangeArrowheads="1"/>
          </p:cNvSpPr>
          <p:nvPr/>
        </p:nvSpPr>
        <p:spPr bwMode="auto">
          <a:xfrm>
            <a:off x="6156325" y="6237288"/>
            <a:ext cx="29876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Elaeagnus x ebingei</a:t>
            </a:r>
          </a:p>
        </p:txBody>
      </p:sp>
    </p:spTree>
    <p:extLst>
      <p:ext uri="{BB962C8B-B14F-4D97-AF65-F5344CB8AC3E}">
        <p14:creationId xmlns:p14="http://schemas.microsoft.com/office/powerpoint/2010/main" val="1999337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elaeagnus_angustifolia_3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2 Imagen" descr="Elaeagnus angustifolia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933825"/>
            <a:ext cx="23399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3 Imagen" descr="Elaeagnus angustifolia.-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23129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4 CuadroTexto"/>
          <p:cNvSpPr txBox="1">
            <a:spLocks noChangeArrowheads="1"/>
          </p:cNvSpPr>
          <p:nvPr/>
        </p:nvSpPr>
        <p:spPr bwMode="auto">
          <a:xfrm>
            <a:off x="2339975" y="6381750"/>
            <a:ext cx="4535488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Elaeagnus angustifolia.-Olivo del Paraiso</a:t>
            </a:r>
          </a:p>
        </p:txBody>
      </p:sp>
    </p:spTree>
    <p:extLst>
      <p:ext uri="{BB962C8B-B14F-4D97-AF65-F5344CB8AC3E}">
        <p14:creationId xmlns:p14="http://schemas.microsoft.com/office/powerpoint/2010/main" val="36622325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elaeagnus_ebb.limeligh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5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2 Imagen" descr="elaeagnus_pungens_frederic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-242888"/>
            <a:ext cx="4500562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3 CuadroTexto"/>
          <p:cNvSpPr txBox="1">
            <a:spLocks noChangeArrowheads="1"/>
          </p:cNvSpPr>
          <p:nvPr/>
        </p:nvSpPr>
        <p:spPr bwMode="auto">
          <a:xfrm>
            <a:off x="1403350" y="6308725"/>
            <a:ext cx="3240088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Elaeagnus pungens maculata</a:t>
            </a:r>
          </a:p>
        </p:txBody>
      </p:sp>
      <p:sp>
        <p:nvSpPr>
          <p:cNvPr id="80901" name="5 CuadroTexto"/>
          <p:cNvSpPr txBox="1">
            <a:spLocks noChangeArrowheads="1"/>
          </p:cNvSpPr>
          <p:nvPr/>
        </p:nvSpPr>
        <p:spPr bwMode="auto">
          <a:xfrm>
            <a:off x="6372225" y="6308725"/>
            <a:ext cx="27717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Elaeagnus pungens </a:t>
            </a:r>
          </a:p>
        </p:txBody>
      </p:sp>
    </p:spTree>
    <p:extLst>
      <p:ext uri="{BB962C8B-B14F-4D97-AF65-F5344CB8AC3E}">
        <p14:creationId xmlns:p14="http://schemas.microsoft.com/office/powerpoint/2010/main" val="11328930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eucalyptus_leucoxylon_img_39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2 CuadroTexto"/>
          <p:cNvSpPr txBox="1">
            <a:spLocks noChangeArrowheads="1"/>
          </p:cNvSpPr>
          <p:nvPr/>
        </p:nvSpPr>
        <p:spPr bwMode="auto">
          <a:xfrm>
            <a:off x="4716463" y="6381750"/>
            <a:ext cx="44275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Eucaliptus leucoxylon.-Eucalipto flor roja</a:t>
            </a:r>
          </a:p>
        </p:txBody>
      </p:sp>
    </p:spTree>
    <p:extLst>
      <p:ext uri="{BB962C8B-B14F-4D97-AF65-F5344CB8AC3E}">
        <p14:creationId xmlns:p14="http://schemas.microsoft.com/office/powerpoint/2010/main" val="36589345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2 Imagen" descr="eucalyptus_ciner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3 Imagen" descr="Eucalyptus_sideroxylon sub.rose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357563"/>
            <a:ext cx="435610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4 Imagen" descr="Eucalyptus_sideroxylon_flower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5 Imagen" descr="Eucaliptus gunni.-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3429000"/>
            <a:ext cx="49688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0" name="5 CuadroTexto"/>
          <p:cNvSpPr txBox="1">
            <a:spLocks noChangeArrowheads="1"/>
          </p:cNvSpPr>
          <p:nvPr/>
        </p:nvSpPr>
        <p:spPr bwMode="auto">
          <a:xfrm>
            <a:off x="-180975" y="6381750"/>
            <a:ext cx="2160588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Eucaliptus vars.</a:t>
            </a:r>
          </a:p>
        </p:txBody>
      </p:sp>
    </p:spTree>
    <p:extLst>
      <p:ext uri="{BB962C8B-B14F-4D97-AF65-F5344CB8AC3E}">
        <p14:creationId xmlns:p14="http://schemas.microsoft.com/office/powerpoint/2010/main" val="6987173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Euphorbia_ing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2 CuadroTexto"/>
          <p:cNvSpPr txBox="1">
            <a:spLocks noChangeArrowheads="1"/>
          </p:cNvSpPr>
          <p:nvPr/>
        </p:nvSpPr>
        <p:spPr bwMode="auto">
          <a:xfrm>
            <a:off x="6227763" y="6308725"/>
            <a:ext cx="2665412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Euphorbia ingens</a:t>
            </a:r>
          </a:p>
        </p:txBody>
      </p:sp>
    </p:spTree>
    <p:extLst>
      <p:ext uri="{BB962C8B-B14F-4D97-AF65-F5344CB8AC3E}">
        <p14:creationId xmlns:p14="http://schemas.microsoft.com/office/powerpoint/2010/main" val="36237101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Euphorbia_milii_Red_Pla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2 CuadroTexto"/>
          <p:cNvSpPr txBox="1">
            <a:spLocks noChangeArrowheads="1"/>
          </p:cNvSpPr>
          <p:nvPr/>
        </p:nvSpPr>
        <p:spPr bwMode="auto">
          <a:xfrm>
            <a:off x="5508625" y="6524625"/>
            <a:ext cx="36353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Euphorbia milli.-Espina de Cristo</a:t>
            </a:r>
          </a:p>
        </p:txBody>
      </p:sp>
    </p:spTree>
    <p:extLst>
      <p:ext uri="{BB962C8B-B14F-4D97-AF65-F5344CB8AC3E}">
        <p14:creationId xmlns:p14="http://schemas.microsoft.com/office/powerpoint/2010/main" val="9197478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Eupohiorbia characias.-waterm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2 CuadroTexto"/>
          <p:cNvSpPr txBox="1">
            <a:spLocks noChangeArrowheads="1"/>
          </p:cNvSpPr>
          <p:nvPr/>
        </p:nvSpPr>
        <p:spPr bwMode="auto">
          <a:xfrm>
            <a:off x="6516688" y="6453188"/>
            <a:ext cx="26273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Euphoprbia characias</a:t>
            </a:r>
          </a:p>
        </p:txBody>
      </p:sp>
    </p:spTree>
    <p:extLst>
      <p:ext uri="{BB962C8B-B14F-4D97-AF65-F5344CB8AC3E}">
        <p14:creationId xmlns:p14="http://schemas.microsoft.com/office/powerpoint/2010/main" val="25225132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euryops-pectinatus-sunshine-silver-goldmargeri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2 CuadroTexto"/>
          <p:cNvSpPr txBox="1">
            <a:spLocks noChangeArrowheads="1"/>
          </p:cNvSpPr>
          <p:nvPr/>
        </p:nvSpPr>
        <p:spPr bwMode="auto">
          <a:xfrm>
            <a:off x="250825" y="6308725"/>
            <a:ext cx="2233613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Euriops pectinatus</a:t>
            </a:r>
          </a:p>
        </p:txBody>
      </p:sp>
    </p:spTree>
    <p:extLst>
      <p:ext uri="{BB962C8B-B14F-4D97-AF65-F5344CB8AC3E}">
        <p14:creationId xmlns:p14="http://schemas.microsoft.com/office/powerpoint/2010/main" val="5736701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ficus_car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0328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Garrier elliptica resiz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363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2 Imagen" descr="garrya_elliptic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4932363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3 Imagen" descr="garrya_elliptica_flo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2210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Gazania_rigens_Sun_Gold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1914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Gazania rig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2 Imagen" descr="Gazania rigens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781300"/>
            <a:ext cx="507682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3 Imagen" descr="Gazani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4 Imagen" descr="Gazania lecoleana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900"/>
            <a:ext cx="4427538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5 CuadroTexto"/>
          <p:cNvSpPr txBox="1">
            <a:spLocks noChangeArrowheads="1"/>
          </p:cNvSpPr>
          <p:nvPr/>
        </p:nvSpPr>
        <p:spPr bwMode="auto">
          <a:xfrm>
            <a:off x="7235825" y="6237288"/>
            <a:ext cx="19081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Gazania vars.</a:t>
            </a:r>
          </a:p>
        </p:txBody>
      </p:sp>
    </p:spTree>
    <p:extLst>
      <p:ext uri="{BB962C8B-B14F-4D97-AF65-F5344CB8AC3E}">
        <p14:creationId xmlns:p14="http://schemas.microsoft.com/office/powerpoint/2010/main" val="24361323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2 Imagen" descr="genista_monosperm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2 CuadroTexto"/>
          <p:cNvSpPr txBox="1">
            <a:spLocks noChangeArrowheads="1"/>
          </p:cNvSpPr>
          <p:nvPr/>
        </p:nvSpPr>
        <p:spPr bwMode="auto">
          <a:xfrm>
            <a:off x="5651500" y="6453188"/>
            <a:ext cx="34925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Genista  monosperma.-Retama</a:t>
            </a:r>
          </a:p>
        </p:txBody>
      </p:sp>
    </p:spTree>
    <p:extLst>
      <p:ext uri="{BB962C8B-B14F-4D97-AF65-F5344CB8AC3E}">
        <p14:creationId xmlns:p14="http://schemas.microsoft.com/office/powerpoint/2010/main" val="3091592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Helichrysum_petiolar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4 CuadroTexto"/>
          <p:cNvSpPr txBox="1">
            <a:spLocks noChangeArrowheads="1"/>
          </p:cNvSpPr>
          <p:nvPr/>
        </p:nvSpPr>
        <p:spPr bwMode="auto">
          <a:xfrm>
            <a:off x="6516688" y="6237288"/>
            <a:ext cx="244792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Helycrisum petiolare</a:t>
            </a:r>
          </a:p>
        </p:txBody>
      </p:sp>
    </p:spTree>
    <p:extLst>
      <p:ext uri="{BB962C8B-B14F-4D97-AF65-F5344CB8AC3E}">
        <p14:creationId xmlns:p14="http://schemas.microsoft.com/office/powerpoint/2010/main" val="17512174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elichrysum_petiola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2 CuadroTexto"/>
          <p:cNvSpPr txBox="1">
            <a:spLocks noChangeArrowheads="1"/>
          </p:cNvSpPr>
          <p:nvPr/>
        </p:nvSpPr>
        <p:spPr bwMode="auto">
          <a:xfrm>
            <a:off x="6156325" y="6308725"/>
            <a:ext cx="29876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Helichrysum petiolare</a:t>
            </a:r>
          </a:p>
        </p:txBody>
      </p:sp>
    </p:spTree>
    <p:extLst>
      <p:ext uri="{BB962C8B-B14F-4D97-AF65-F5344CB8AC3E}">
        <p14:creationId xmlns:p14="http://schemas.microsoft.com/office/powerpoint/2010/main" val="25339018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hibiscus_rosa-sinensis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2 CuadroTexto"/>
          <p:cNvSpPr txBox="1">
            <a:spLocks noChangeArrowheads="1"/>
          </p:cNvSpPr>
          <p:nvPr/>
        </p:nvSpPr>
        <p:spPr bwMode="auto">
          <a:xfrm>
            <a:off x="5435600" y="6308725"/>
            <a:ext cx="338455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Hibiscus rosa sinensis.-Pacifico</a:t>
            </a:r>
          </a:p>
        </p:txBody>
      </p:sp>
    </p:spTree>
    <p:extLst>
      <p:ext uri="{BB962C8B-B14F-4D97-AF65-F5344CB8AC3E}">
        <p14:creationId xmlns:p14="http://schemas.microsoft.com/office/powerpoint/2010/main" val="11072102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Hibiscus Rosa-Sinen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2 CuadroTexto"/>
          <p:cNvSpPr txBox="1">
            <a:spLocks noChangeArrowheads="1"/>
          </p:cNvSpPr>
          <p:nvPr/>
        </p:nvSpPr>
        <p:spPr bwMode="auto">
          <a:xfrm>
            <a:off x="6588125" y="6453188"/>
            <a:ext cx="25558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Hibiscus rosa sinensis</a:t>
            </a:r>
          </a:p>
        </p:txBody>
      </p:sp>
    </p:spTree>
    <p:extLst>
      <p:ext uri="{BB962C8B-B14F-4D97-AF65-F5344CB8AC3E}">
        <p14:creationId xmlns:p14="http://schemas.microsoft.com/office/powerpoint/2010/main" val="7111230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ibiscus tiliace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2 CuadroTexto"/>
          <p:cNvSpPr txBox="1">
            <a:spLocks noChangeArrowheads="1"/>
          </p:cNvSpPr>
          <p:nvPr/>
        </p:nvSpPr>
        <p:spPr bwMode="auto">
          <a:xfrm>
            <a:off x="5219700" y="6308725"/>
            <a:ext cx="392430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Hibiscus tiliaceus.-Hibiscus de playa</a:t>
            </a:r>
          </a:p>
        </p:txBody>
      </p:sp>
    </p:spTree>
    <p:extLst>
      <p:ext uri="{BB962C8B-B14F-4D97-AF65-F5344CB8AC3E}">
        <p14:creationId xmlns:p14="http://schemas.microsoft.com/office/powerpoint/2010/main" val="19839856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ydrangea_macrophylla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2 CuadroTexto"/>
          <p:cNvSpPr txBox="1">
            <a:spLocks noChangeArrowheads="1"/>
          </p:cNvSpPr>
          <p:nvPr/>
        </p:nvSpPr>
        <p:spPr bwMode="auto">
          <a:xfrm>
            <a:off x="6156325" y="6237288"/>
            <a:ext cx="2808288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Hydrangea hortensia</a:t>
            </a:r>
          </a:p>
        </p:txBody>
      </p:sp>
    </p:spTree>
    <p:extLst>
      <p:ext uri="{BB962C8B-B14F-4D97-AF65-F5344CB8AC3E}">
        <p14:creationId xmlns:p14="http://schemas.microsoft.com/office/powerpoint/2010/main" val="20869022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Junipeprus communis.-Wacholderhe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2 CuadroTexto"/>
          <p:cNvSpPr txBox="1">
            <a:spLocks noChangeArrowheads="1"/>
          </p:cNvSpPr>
          <p:nvPr/>
        </p:nvSpPr>
        <p:spPr bwMode="auto">
          <a:xfrm>
            <a:off x="5508625" y="6453188"/>
            <a:ext cx="36353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Juniperus communis.-Enebro </a:t>
            </a:r>
          </a:p>
        </p:txBody>
      </p:sp>
    </p:spTree>
    <p:extLst>
      <p:ext uri="{BB962C8B-B14F-4D97-AF65-F5344CB8AC3E}">
        <p14:creationId xmlns:p14="http://schemas.microsoft.com/office/powerpoint/2010/main" val="5517578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Juniperus_oxycedrus__.-Sabina_______17_05_2000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5" name="3 CuadroTexto"/>
          <p:cNvSpPr txBox="1">
            <a:spLocks noChangeArrowheads="1"/>
          </p:cNvSpPr>
          <p:nvPr/>
        </p:nvSpPr>
        <p:spPr bwMode="auto">
          <a:xfrm>
            <a:off x="4572000" y="6453188"/>
            <a:ext cx="45720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Juniperus oxycedrus.-Enebro de la miera</a:t>
            </a:r>
          </a:p>
        </p:txBody>
      </p:sp>
    </p:spTree>
    <p:extLst>
      <p:ext uri="{BB962C8B-B14F-4D97-AF65-F5344CB8AC3E}">
        <p14:creationId xmlns:p14="http://schemas.microsoft.com/office/powerpoint/2010/main" val="24131148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ampranthus spectabil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2 Imagen" descr="lampranthus-spectabili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5148263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3 Imagen" descr="Lampranthus roseus.-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492375"/>
            <a:ext cx="5508625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4 Imagen" descr="Lampranthus coccineu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0"/>
            <a:ext cx="6300787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2" name="5 CuadroTexto"/>
          <p:cNvSpPr txBox="1">
            <a:spLocks noChangeArrowheads="1"/>
          </p:cNvSpPr>
          <p:nvPr/>
        </p:nvSpPr>
        <p:spPr bwMode="auto">
          <a:xfrm>
            <a:off x="6084888" y="6453188"/>
            <a:ext cx="273526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Lampranthus vars.</a:t>
            </a:r>
          </a:p>
        </p:txBody>
      </p:sp>
    </p:spTree>
    <p:extLst>
      <p:ext uri="{BB962C8B-B14F-4D97-AF65-F5344CB8AC3E}">
        <p14:creationId xmlns:p14="http://schemas.microsoft.com/office/powerpoint/2010/main" val="22583101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antana camara Corbeille dÓ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2 Imagen" descr="Lantana camara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1663"/>
            <a:ext cx="9144000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4" name="3 Imagen" descr="Lantana camara 'Landmark White' - Landmark White Lantan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4 CuadroTexto"/>
          <p:cNvSpPr txBox="1">
            <a:spLocks noChangeArrowheads="1"/>
          </p:cNvSpPr>
          <p:nvPr/>
        </p:nvSpPr>
        <p:spPr bwMode="auto">
          <a:xfrm>
            <a:off x="6516688" y="6381750"/>
            <a:ext cx="24479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Lantana camara</a:t>
            </a:r>
          </a:p>
        </p:txBody>
      </p:sp>
    </p:spTree>
    <p:extLst>
      <p:ext uri="{BB962C8B-B14F-4D97-AF65-F5344CB8AC3E}">
        <p14:creationId xmlns:p14="http://schemas.microsoft.com/office/powerpoint/2010/main" val="17664751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2 Imagen" descr="Lantana camara Gol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3 Imagen" descr="Lamtana sellowiana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263"/>
            <a:ext cx="4859338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4 Imagen" descr="lantana camara landmark yellow (own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000500"/>
            <a:ext cx="4284662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9" name="5 Imagen" descr="Lantana_camara_bandera_español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30" name="5 CuadroTexto"/>
          <p:cNvSpPr txBox="1">
            <a:spLocks noChangeArrowheads="1"/>
          </p:cNvSpPr>
          <p:nvPr/>
        </p:nvSpPr>
        <p:spPr bwMode="auto">
          <a:xfrm>
            <a:off x="4787900" y="6308725"/>
            <a:ext cx="41052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Lantana camara y Lantana sellowiana</a:t>
            </a:r>
          </a:p>
        </p:txBody>
      </p:sp>
    </p:spTree>
    <p:extLst>
      <p:ext uri="{BB962C8B-B14F-4D97-AF65-F5344CB8AC3E}">
        <p14:creationId xmlns:p14="http://schemas.microsoft.com/office/powerpoint/2010/main" val="1500348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lavandula_stoechas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1" name="2 CuadroTexto"/>
          <p:cNvSpPr txBox="1">
            <a:spLocks noChangeArrowheads="1"/>
          </p:cNvSpPr>
          <p:nvPr/>
        </p:nvSpPr>
        <p:spPr bwMode="auto">
          <a:xfrm>
            <a:off x="5435600" y="6453188"/>
            <a:ext cx="37084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Lavandula stoechas.-Cantueso</a:t>
            </a:r>
          </a:p>
        </p:txBody>
      </p:sp>
    </p:spTree>
    <p:extLst>
      <p:ext uri="{BB962C8B-B14F-4D97-AF65-F5344CB8AC3E}">
        <p14:creationId xmlns:p14="http://schemas.microsoft.com/office/powerpoint/2010/main" val="34384705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Lavandula latifol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2 CuadroTexto"/>
          <p:cNvSpPr txBox="1">
            <a:spLocks noChangeArrowheads="1"/>
          </p:cNvSpPr>
          <p:nvPr/>
        </p:nvSpPr>
        <p:spPr bwMode="auto">
          <a:xfrm>
            <a:off x="179388" y="6237288"/>
            <a:ext cx="44640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LavandulLavandula latifolia.-Alhucema</a:t>
            </a:r>
          </a:p>
        </p:txBody>
      </p:sp>
    </p:spTree>
    <p:extLst>
      <p:ext uri="{BB962C8B-B14F-4D97-AF65-F5344CB8AC3E}">
        <p14:creationId xmlns:p14="http://schemas.microsoft.com/office/powerpoint/2010/main" val="16910158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avandula-officinalis-Alfaze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71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2 Imagen" descr="lavender-bed angustifoli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038" y="0"/>
            <a:ext cx="52879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3 Imagen" descr="Lavndula angustifolia hibrid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39243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1" name="4 CuadroTexto"/>
          <p:cNvSpPr txBox="1">
            <a:spLocks noChangeArrowheads="1"/>
          </p:cNvSpPr>
          <p:nvPr/>
        </p:nvSpPr>
        <p:spPr bwMode="auto">
          <a:xfrm>
            <a:off x="4284663" y="6237288"/>
            <a:ext cx="485933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Lavandula angustifolia.-Espliego o Lavandula</a:t>
            </a:r>
          </a:p>
        </p:txBody>
      </p:sp>
    </p:spTree>
    <p:extLst>
      <p:ext uri="{BB962C8B-B14F-4D97-AF65-F5344CB8AC3E}">
        <p14:creationId xmlns:p14="http://schemas.microsoft.com/office/powerpoint/2010/main" val="11980267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eptospermum_scoparium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9144000" cy="679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2 CuadroTexto"/>
          <p:cNvSpPr txBox="1">
            <a:spLocks noChangeArrowheads="1"/>
          </p:cNvSpPr>
          <p:nvPr/>
        </p:nvSpPr>
        <p:spPr bwMode="auto">
          <a:xfrm>
            <a:off x="6084888" y="6381750"/>
            <a:ext cx="30591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Leptospermum scoparium</a:t>
            </a:r>
          </a:p>
        </p:txBody>
      </p:sp>
    </p:spTree>
    <p:extLst>
      <p:ext uri="{BB962C8B-B14F-4D97-AF65-F5344CB8AC3E}">
        <p14:creationId xmlns:p14="http://schemas.microsoft.com/office/powerpoint/2010/main" val="25260423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imoniastrum monopetal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560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2 Imagen" descr="Limoniastrum_monopetalu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100"/>
            <a:ext cx="38100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3 Imagen" descr="limoniastrum_monopetalum.-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9" name="4 CuadroTexto"/>
          <p:cNvSpPr txBox="1">
            <a:spLocks noChangeArrowheads="1"/>
          </p:cNvSpPr>
          <p:nvPr/>
        </p:nvSpPr>
        <p:spPr bwMode="auto">
          <a:xfrm>
            <a:off x="3492500" y="6381750"/>
            <a:ext cx="5472113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Limoniastrum monopetalum.-Salados o Salaito</a:t>
            </a:r>
          </a:p>
        </p:txBody>
      </p:sp>
    </p:spTree>
    <p:extLst>
      <p:ext uri="{BB962C8B-B14F-4D97-AF65-F5344CB8AC3E}">
        <p14:creationId xmlns:p14="http://schemas.microsoft.com/office/powerpoint/2010/main" val="33385522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Limonium sinuatu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2 CuadroTexto"/>
          <p:cNvSpPr txBox="1">
            <a:spLocks noChangeArrowheads="1"/>
          </p:cNvSpPr>
          <p:nvPr/>
        </p:nvSpPr>
        <p:spPr bwMode="auto">
          <a:xfrm>
            <a:off x="5651500" y="6381750"/>
            <a:ext cx="3313113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Limonium sinuatum.-Statice</a:t>
            </a:r>
          </a:p>
        </p:txBody>
      </p:sp>
    </p:spTree>
    <p:extLst>
      <p:ext uri="{BB962C8B-B14F-4D97-AF65-F5344CB8AC3E}">
        <p14:creationId xmlns:p14="http://schemas.microsoft.com/office/powerpoint/2010/main" val="31005736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elaleuca-linariifolia---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2 CuadroTexto"/>
          <p:cNvSpPr txBox="1">
            <a:spLocks noChangeArrowheads="1"/>
          </p:cNvSpPr>
          <p:nvPr/>
        </p:nvSpPr>
        <p:spPr bwMode="auto">
          <a:xfrm>
            <a:off x="5580063" y="6237288"/>
            <a:ext cx="356393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Melaleuca liniriifolia.-Melaleuca</a:t>
            </a:r>
          </a:p>
        </p:txBody>
      </p:sp>
    </p:spTree>
    <p:extLst>
      <p:ext uri="{BB962C8B-B14F-4D97-AF65-F5344CB8AC3E}">
        <p14:creationId xmlns:p14="http://schemas.microsoft.com/office/powerpoint/2010/main" val="28294200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elaleuca_squarr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19" name="2 CuadroTexto"/>
          <p:cNvSpPr txBox="1">
            <a:spLocks noChangeArrowheads="1"/>
          </p:cNvSpPr>
          <p:nvPr/>
        </p:nvSpPr>
        <p:spPr bwMode="auto">
          <a:xfrm>
            <a:off x="6227763" y="6308725"/>
            <a:ext cx="2592387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Melaleuca squarrosa</a:t>
            </a:r>
          </a:p>
        </p:txBody>
      </p:sp>
    </p:spTree>
    <p:extLst>
      <p:ext uri="{BB962C8B-B14F-4D97-AF65-F5344CB8AC3E}">
        <p14:creationId xmlns:p14="http://schemas.microsoft.com/office/powerpoint/2010/main" val="14046234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esembryanthemu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3" name="2 CuadroTexto"/>
          <p:cNvSpPr txBox="1">
            <a:spLocks noChangeArrowheads="1"/>
          </p:cNvSpPr>
          <p:nvPr/>
        </p:nvSpPr>
        <p:spPr bwMode="auto">
          <a:xfrm>
            <a:off x="6084888" y="6308725"/>
            <a:ext cx="287972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Drosanthemum hispidum</a:t>
            </a:r>
          </a:p>
        </p:txBody>
      </p:sp>
    </p:spTree>
    <p:extLst>
      <p:ext uri="{BB962C8B-B14F-4D97-AF65-F5344CB8AC3E}">
        <p14:creationId xmlns:p14="http://schemas.microsoft.com/office/powerpoint/2010/main" val="18983201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2 Imagen" descr="Mesembryanthemum cristallin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7" name="2 CuadroTexto"/>
          <p:cNvSpPr txBox="1">
            <a:spLocks noChangeArrowheads="1"/>
          </p:cNvSpPr>
          <p:nvPr/>
        </p:nvSpPr>
        <p:spPr bwMode="auto">
          <a:xfrm>
            <a:off x="3563938" y="6308725"/>
            <a:ext cx="5329237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Mesembryanthemum cristallinum.-Escarchada</a:t>
            </a:r>
          </a:p>
        </p:txBody>
      </p:sp>
    </p:spTree>
    <p:extLst>
      <p:ext uri="{BB962C8B-B14F-4D97-AF65-F5344CB8AC3E}">
        <p14:creationId xmlns:p14="http://schemas.microsoft.com/office/powerpoint/2010/main" val="28867316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ese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2 CuadroTexto"/>
          <p:cNvSpPr txBox="1">
            <a:spLocks noChangeArrowheads="1"/>
          </p:cNvSpPr>
          <p:nvPr/>
        </p:nvSpPr>
        <p:spPr bwMode="auto">
          <a:xfrm>
            <a:off x="6084888" y="6453188"/>
            <a:ext cx="30591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Mesembrianthemum</a:t>
            </a:r>
          </a:p>
        </p:txBody>
      </p:sp>
    </p:spTree>
    <p:extLst>
      <p:ext uri="{BB962C8B-B14F-4D97-AF65-F5344CB8AC3E}">
        <p14:creationId xmlns:p14="http://schemas.microsoft.com/office/powerpoint/2010/main" val="17702616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Metrosideros excels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5" name="2 CuadroTexto"/>
          <p:cNvSpPr txBox="1">
            <a:spLocks noChangeArrowheads="1"/>
          </p:cNvSpPr>
          <p:nvPr/>
        </p:nvSpPr>
        <p:spPr bwMode="auto">
          <a:xfrm>
            <a:off x="0" y="6453188"/>
            <a:ext cx="4211638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Metrosideros excelsa.-Árbol el hierro</a:t>
            </a:r>
          </a:p>
        </p:txBody>
      </p:sp>
    </p:spTree>
    <p:extLst>
      <p:ext uri="{BB962C8B-B14F-4D97-AF65-F5344CB8AC3E}">
        <p14:creationId xmlns:p14="http://schemas.microsoft.com/office/powerpoint/2010/main" val="6008108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etrosideros_excel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2 CuadroTexto"/>
          <p:cNvSpPr txBox="1">
            <a:spLocks noChangeArrowheads="1"/>
          </p:cNvSpPr>
          <p:nvPr/>
        </p:nvSpPr>
        <p:spPr bwMode="auto">
          <a:xfrm>
            <a:off x="5795963" y="6381750"/>
            <a:ext cx="30972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Metrosideros tomentosum</a:t>
            </a:r>
          </a:p>
        </p:txBody>
      </p:sp>
    </p:spTree>
    <p:extLst>
      <p:ext uri="{BB962C8B-B14F-4D97-AF65-F5344CB8AC3E}">
        <p14:creationId xmlns:p14="http://schemas.microsoft.com/office/powerpoint/2010/main" val="39502222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irabilis jalap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2 CuadroTexto"/>
          <p:cNvSpPr txBox="1">
            <a:spLocks noChangeArrowheads="1"/>
          </p:cNvSpPr>
          <p:nvPr/>
        </p:nvSpPr>
        <p:spPr bwMode="auto">
          <a:xfrm>
            <a:off x="4284663" y="6453188"/>
            <a:ext cx="46799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Mirabilis jalapa.-Don Diego de Noche</a:t>
            </a:r>
          </a:p>
        </p:txBody>
      </p:sp>
    </p:spTree>
    <p:extLst>
      <p:ext uri="{BB962C8B-B14F-4D97-AF65-F5344CB8AC3E}">
        <p14:creationId xmlns:p14="http://schemas.microsoft.com/office/powerpoint/2010/main" val="330234299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mirabilis-jalapa-dondiego-de-noch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2 CuadroTexto"/>
          <p:cNvSpPr txBox="1">
            <a:spLocks noChangeArrowheads="1"/>
          </p:cNvSpPr>
          <p:nvPr/>
        </p:nvSpPr>
        <p:spPr bwMode="auto">
          <a:xfrm>
            <a:off x="4859338" y="6453188"/>
            <a:ext cx="41052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Mirabilis jalapa.-Don Diego de Noche</a:t>
            </a:r>
          </a:p>
        </p:txBody>
      </p:sp>
    </p:spTree>
    <p:extLst>
      <p:ext uri="{BB962C8B-B14F-4D97-AF65-F5344CB8AC3E}">
        <p14:creationId xmlns:p14="http://schemas.microsoft.com/office/powerpoint/2010/main" val="19211606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Musa ense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3 CuadroTexto"/>
          <p:cNvSpPr txBox="1">
            <a:spLocks noChangeArrowheads="1"/>
          </p:cNvSpPr>
          <p:nvPr/>
        </p:nvSpPr>
        <p:spPr bwMode="auto">
          <a:xfrm>
            <a:off x="4859338" y="6381750"/>
            <a:ext cx="40338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Musa ensete.-Platanera de adorno</a:t>
            </a:r>
          </a:p>
        </p:txBody>
      </p:sp>
    </p:spTree>
    <p:extLst>
      <p:ext uri="{BB962C8B-B14F-4D97-AF65-F5344CB8AC3E}">
        <p14:creationId xmlns:p14="http://schemas.microsoft.com/office/powerpoint/2010/main" val="44120935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3 Imagen" descr="Myoporum-insulare-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4 Imagen" descr="Myoporum laetum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0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6" name="3 CuadroTexto"/>
          <p:cNvSpPr txBox="1">
            <a:spLocks noChangeArrowheads="1"/>
          </p:cNvSpPr>
          <p:nvPr/>
        </p:nvSpPr>
        <p:spPr bwMode="auto">
          <a:xfrm>
            <a:off x="4716463" y="6381750"/>
            <a:ext cx="39592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Myoporum pictum.-Trasparente</a:t>
            </a:r>
          </a:p>
        </p:txBody>
      </p:sp>
    </p:spTree>
    <p:extLst>
      <p:ext uri="{BB962C8B-B14F-4D97-AF65-F5344CB8AC3E}">
        <p14:creationId xmlns:p14="http://schemas.microsoft.com/office/powerpoint/2010/main" val="41272097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yrtus_commun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2 CuadroTexto"/>
          <p:cNvSpPr txBox="1">
            <a:spLocks noChangeArrowheads="1"/>
          </p:cNvSpPr>
          <p:nvPr/>
        </p:nvSpPr>
        <p:spPr bwMode="auto">
          <a:xfrm>
            <a:off x="5435600" y="6308725"/>
            <a:ext cx="338455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Mirthus communis.-Arrayan</a:t>
            </a:r>
          </a:p>
        </p:txBody>
      </p:sp>
    </p:spTree>
    <p:extLst>
      <p:ext uri="{BB962C8B-B14F-4D97-AF65-F5344CB8AC3E}">
        <p14:creationId xmlns:p14="http://schemas.microsoft.com/office/powerpoint/2010/main" val="216007634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Nerium oleande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3" name="2 CuadroTexto"/>
          <p:cNvSpPr txBox="1">
            <a:spLocks noChangeArrowheads="1"/>
          </p:cNvSpPr>
          <p:nvPr/>
        </p:nvSpPr>
        <p:spPr bwMode="auto">
          <a:xfrm>
            <a:off x="5580063" y="6308725"/>
            <a:ext cx="3313112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Nerium oleander.-Adelfa</a:t>
            </a:r>
          </a:p>
        </p:txBody>
      </p:sp>
    </p:spTree>
    <p:extLst>
      <p:ext uri="{BB962C8B-B14F-4D97-AF65-F5344CB8AC3E}">
        <p14:creationId xmlns:p14="http://schemas.microsoft.com/office/powerpoint/2010/main" val="19684148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Nerium oleander na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7" name="2 CuadroTexto"/>
          <p:cNvSpPr txBox="1">
            <a:spLocks noChangeArrowheads="1"/>
          </p:cNvSpPr>
          <p:nvPr/>
        </p:nvSpPr>
        <p:spPr bwMode="auto">
          <a:xfrm>
            <a:off x="5651500" y="6237288"/>
            <a:ext cx="31686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Nerium oleander var.nana</a:t>
            </a:r>
          </a:p>
        </p:txBody>
      </p:sp>
    </p:spTree>
    <p:extLst>
      <p:ext uri="{BB962C8B-B14F-4D97-AF65-F5344CB8AC3E}">
        <p14:creationId xmlns:p14="http://schemas.microsoft.com/office/powerpoint/2010/main" val="60218495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osteospermum-2-years-ol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0"/>
            <a:ext cx="901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1" name="2 CuadroTexto"/>
          <p:cNvSpPr txBox="1">
            <a:spLocks noChangeArrowheads="1"/>
          </p:cNvSpPr>
          <p:nvPr/>
        </p:nvSpPr>
        <p:spPr bwMode="auto">
          <a:xfrm>
            <a:off x="4140200" y="5805488"/>
            <a:ext cx="50038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Osteospermum moniliferum.-Dimorphoteca</a:t>
            </a:r>
          </a:p>
        </p:txBody>
      </p:sp>
    </p:spTree>
    <p:extLst>
      <p:ext uri="{BB962C8B-B14F-4D97-AF65-F5344CB8AC3E}">
        <p14:creationId xmlns:p14="http://schemas.microsoft.com/office/powerpoint/2010/main" val="16069440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Ostetosperm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2 CuadroTexto"/>
          <p:cNvSpPr txBox="1">
            <a:spLocks noChangeArrowheads="1"/>
          </p:cNvSpPr>
          <p:nvPr/>
        </p:nvSpPr>
        <p:spPr bwMode="auto">
          <a:xfrm>
            <a:off x="4643438" y="6237288"/>
            <a:ext cx="41767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Osteospermum vars.-Dimorfoteca</a:t>
            </a:r>
          </a:p>
        </p:txBody>
      </p:sp>
    </p:spTree>
    <p:extLst>
      <p:ext uri="{BB962C8B-B14F-4D97-AF65-F5344CB8AC3E}">
        <p14:creationId xmlns:p14="http://schemas.microsoft.com/office/powerpoint/2010/main" val="37252273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Phlomis frutic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2 CuadroTexto"/>
          <p:cNvSpPr txBox="1">
            <a:spLocks noChangeArrowheads="1"/>
          </p:cNvSpPr>
          <p:nvPr/>
        </p:nvSpPr>
        <p:spPr bwMode="auto">
          <a:xfrm>
            <a:off x="4284663" y="6381750"/>
            <a:ext cx="46085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Phlomis fruticosa.-Matagallo amarillo</a:t>
            </a:r>
          </a:p>
        </p:txBody>
      </p:sp>
    </p:spTree>
    <p:extLst>
      <p:ext uri="{BB962C8B-B14F-4D97-AF65-F5344CB8AC3E}">
        <p14:creationId xmlns:p14="http://schemas.microsoft.com/office/powerpoint/2010/main" val="160858869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Phoenix canariens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2 Imagen" descr="Phoenix canariensis.-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681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4" name="3 CuadroTexto"/>
          <p:cNvSpPr txBox="1">
            <a:spLocks noChangeArrowheads="1"/>
          </p:cNvSpPr>
          <p:nvPr/>
        </p:nvSpPr>
        <p:spPr bwMode="auto">
          <a:xfrm>
            <a:off x="4716463" y="6381750"/>
            <a:ext cx="46085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Phoenix canariensis.-Palmera de Canarias</a:t>
            </a:r>
          </a:p>
        </p:txBody>
      </p:sp>
    </p:spTree>
    <p:extLst>
      <p:ext uri="{BB962C8B-B14F-4D97-AF65-F5344CB8AC3E}">
        <p14:creationId xmlns:p14="http://schemas.microsoft.com/office/powerpoint/2010/main" val="29062548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Phoenix dactilif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0"/>
            <a:ext cx="9083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2 CuadroTexto"/>
          <p:cNvSpPr txBox="1">
            <a:spLocks noChangeArrowheads="1"/>
          </p:cNvSpPr>
          <p:nvPr/>
        </p:nvSpPr>
        <p:spPr bwMode="auto">
          <a:xfrm>
            <a:off x="4643438" y="6453188"/>
            <a:ext cx="43211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Phoenix dactylifera.-Palmera datilera</a:t>
            </a:r>
          </a:p>
        </p:txBody>
      </p:sp>
    </p:spTree>
    <p:extLst>
      <p:ext uri="{BB962C8B-B14F-4D97-AF65-F5344CB8AC3E}">
        <p14:creationId xmlns:p14="http://schemas.microsoft.com/office/powerpoint/2010/main" val="356817087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Phytolacca_dioica_(ombú)_Plaza_Barrancas,_Belgrano,_Buenos_Ai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1" name="2 CuadroTexto"/>
          <p:cNvSpPr txBox="1">
            <a:spLocks noChangeArrowheads="1"/>
          </p:cNvSpPr>
          <p:nvPr/>
        </p:nvSpPr>
        <p:spPr bwMode="auto">
          <a:xfrm>
            <a:off x="4932363" y="6237288"/>
            <a:ext cx="39608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Phytolacca dioica.-Zapote o Ombú</a:t>
            </a:r>
          </a:p>
        </p:txBody>
      </p:sp>
    </p:spTree>
    <p:extLst>
      <p:ext uri="{BB962C8B-B14F-4D97-AF65-F5344CB8AC3E}">
        <p14:creationId xmlns:p14="http://schemas.microsoft.com/office/powerpoint/2010/main" val="4456707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Pinus canariensis.-arboreto acebeda 0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0"/>
            <a:ext cx="3203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5" name="2 Imagen" descr="PinoPiñoneroLaAldehuelaRiva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6" name="3 CuadroTexto"/>
          <p:cNvSpPr txBox="1">
            <a:spLocks noChangeArrowheads="1"/>
          </p:cNvSpPr>
          <p:nvPr/>
        </p:nvSpPr>
        <p:spPr bwMode="auto">
          <a:xfrm>
            <a:off x="5508625" y="6381750"/>
            <a:ext cx="363537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Pinus pinea y Pinus canariensis</a:t>
            </a:r>
          </a:p>
        </p:txBody>
      </p:sp>
    </p:spTree>
    <p:extLst>
      <p:ext uri="{BB962C8B-B14F-4D97-AF65-F5344CB8AC3E}">
        <p14:creationId xmlns:p14="http://schemas.microsoft.com/office/powerpoint/2010/main" val="62123933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Pinus canarien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9" name="2 CuadroTexto"/>
          <p:cNvSpPr txBox="1">
            <a:spLocks noChangeArrowheads="1"/>
          </p:cNvSpPr>
          <p:nvPr/>
        </p:nvSpPr>
        <p:spPr bwMode="auto">
          <a:xfrm>
            <a:off x="4572000" y="6381750"/>
            <a:ext cx="4392613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Pinus canariensis.-Pino de Canarias</a:t>
            </a:r>
          </a:p>
        </p:txBody>
      </p:sp>
    </p:spTree>
    <p:extLst>
      <p:ext uri="{BB962C8B-B14F-4D97-AF65-F5344CB8AC3E}">
        <p14:creationId xmlns:p14="http://schemas.microsoft.com/office/powerpoint/2010/main" val="333424961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inus pinea.-Cambrils_Pi_Rod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2 CuadroTexto"/>
          <p:cNvSpPr txBox="1">
            <a:spLocks noChangeArrowheads="1"/>
          </p:cNvSpPr>
          <p:nvPr/>
        </p:nvSpPr>
        <p:spPr bwMode="auto">
          <a:xfrm>
            <a:off x="5076825" y="6381750"/>
            <a:ext cx="38163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Pinus pinea.-Pi rodó.-Cambrils</a:t>
            </a:r>
          </a:p>
        </p:txBody>
      </p:sp>
    </p:spTree>
    <p:extLst>
      <p:ext uri="{BB962C8B-B14F-4D97-AF65-F5344CB8AC3E}">
        <p14:creationId xmlns:p14="http://schemas.microsoft.com/office/powerpoint/2010/main" val="8857070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Pinus pinaste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2 CuadroTexto"/>
          <p:cNvSpPr txBox="1">
            <a:spLocks noChangeArrowheads="1"/>
          </p:cNvSpPr>
          <p:nvPr/>
        </p:nvSpPr>
        <p:spPr bwMode="auto">
          <a:xfrm>
            <a:off x="5435600" y="6381750"/>
            <a:ext cx="3529013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Pinus pinaster.-Pino maritimo</a:t>
            </a:r>
          </a:p>
        </p:txBody>
      </p:sp>
    </p:spTree>
    <p:extLst>
      <p:ext uri="{BB962C8B-B14F-4D97-AF65-F5344CB8AC3E}">
        <p14:creationId xmlns:p14="http://schemas.microsoft.com/office/powerpoint/2010/main" val="352241688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Pistacia lentiscus (fam. Anacardiaceae) (en Corse) (0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1" name="2 CuadroTexto"/>
          <p:cNvSpPr txBox="1">
            <a:spLocks noChangeArrowheads="1"/>
          </p:cNvSpPr>
          <p:nvPr/>
        </p:nvSpPr>
        <p:spPr bwMode="auto">
          <a:xfrm>
            <a:off x="4716463" y="6381750"/>
            <a:ext cx="41767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Pistacia  terebinthus.-Cornicabra</a:t>
            </a:r>
          </a:p>
        </p:txBody>
      </p:sp>
    </p:spTree>
    <p:extLst>
      <p:ext uri="{BB962C8B-B14F-4D97-AF65-F5344CB8AC3E}">
        <p14:creationId xmlns:p14="http://schemas.microsoft.com/office/powerpoint/2010/main" val="197542329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Pittosporum_tobira__Nana_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5" name="2 CuadroTexto"/>
          <p:cNvSpPr txBox="1">
            <a:spLocks noChangeArrowheads="1"/>
          </p:cNvSpPr>
          <p:nvPr/>
        </p:nvSpPr>
        <p:spPr bwMode="auto">
          <a:xfrm>
            <a:off x="5724525" y="6453188"/>
            <a:ext cx="341947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Pittosporum tobira var.nana</a:t>
            </a:r>
          </a:p>
        </p:txBody>
      </p:sp>
    </p:spTree>
    <p:extLst>
      <p:ext uri="{BB962C8B-B14F-4D97-AF65-F5344CB8AC3E}">
        <p14:creationId xmlns:p14="http://schemas.microsoft.com/office/powerpoint/2010/main" val="14471585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PlumbagoAuricul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2 CuadroTexto"/>
          <p:cNvSpPr txBox="1">
            <a:spLocks noChangeArrowheads="1"/>
          </p:cNvSpPr>
          <p:nvPr/>
        </p:nvSpPr>
        <p:spPr bwMode="auto">
          <a:xfrm>
            <a:off x="5292725" y="6381750"/>
            <a:ext cx="36004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Plumbago auriculata.-Celestinas</a:t>
            </a:r>
          </a:p>
        </p:txBody>
      </p:sp>
    </p:spTree>
    <p:extLst>
      <p:ext uri="{BB962C8B-B14F-4D97-AF65-F5344CB8AC3E}">
        <p14:creationId xmlns:p14="http://schemas.microsoft.com/office/powerpoint/2010/main" val="362770249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Plumeria frangipani-yellow-img27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94614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Pyrostegia venus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7" name="2 CuadroTexto"/>
          <p:cNvSpPr txBox="1">
            <a:spLocks noChangeArrowheads="1"/>
          </p:cNvSpPr>
          <p:nvPr/>
        </p:nvSpPr>
        <p:spPr bwMode="auto">
          <a:xfrm>
            <a:off x="0" y="6453188"/>
            <a:ext cx="43561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Pyrostegia venusta.-Bignonia venusta</a:t>
            </a:r>
          </a:p>
        </p:txBody>
      </p:sp>
    </p:spTree>
    <p:extLst>
      <p:ext uri="{BB962C8B-B14F-4D97-AF65-F5344CB8AC3E}">
        <p14:creationId xmlns:p14="http://schemas.microsoft.com/office/powerpoint/2010/main" val="34582242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Rhamnus_alaternus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0"/>
            <a:ext cx="40640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2 Imagen" descr="Rhamnus alaternus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3 CuadroTexto"/>
          <p:cNvSpPr txBox="1">
            <a:spLocks noChangeArrowheads="1"/>
          </p:cNvSpPr>
          <p:nvPr/>
        </p:nvSpPr>
        <p:spPr bwMode="auto">
          <a:xfrm>
            <a:off x="468313" y="6021388"/>
            <a:ext cx="3311525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Rhamnus alaternus.-Aladierno</a:t>
            </a:r>
          </a:p>
        </p:txBody>
      </p:sp>
    </p:spTree>
    <p:extLst>
      <p:ext uri="{BB962C8B-B14F-4D97-AF65-F5344CB8AC3E}">
        <p14:creationId xmlns:p14="http://schemas.microsoft.com/office/powerpoint/2010/main" val="142498423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Romneya coulteri.-white-popp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5" name="2 CuadroTexto"/>
          <p:cNvSpPr txBox="1">
            <a:spLocks noChangeArrowheads="1"/>
          </p:cNvSpPr>
          <p:nvPr/>
        </p:nvSpPr>
        <p:spPr bwMode="auto">
          <a:xfrm>
            <a:off x="4211638" y="6308725"/>
            <a:ext cx="4681537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Romneya  coulterry.-Amapola de California</a:t>
            </a:r>
          </a:p>
        </p:txBody>
      </p:sp>
    </p:spTree>
    <p:extLst>
      <p:ext uri="{BB962C8B-B14F-4D97-AF65-F5344CB8AC3E}">
        <p14:creationId xmlns:p14="http://schemas.microsoft.com/office/powerpoint/2010/main" val="316969720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rosmarinus_officinalis_prostratus_02_groundcover_1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5050"/>
            <a:ext cx="9144000" cy="789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9" name="2 CuadroTexto"/>
          <p:cNvSpPr txBox="1">
            <a:spLocks noChangeArrowheads="1"/>
          </p:cNvSpPr>
          <p:nvPr/>
        </p:nvSpPr>
        <p:spPr bwMode="auto">
          <a:xfrm>
            <a:off x="3059113" y="6453188"/>
            <a:ext cx="59055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Rosmarinus officinalis var.postratus.-Romero rastrero</a:t>
            </a:r>
          </a:p>
        </p:txBody>
      </p:sp>
    </p:spTree>
    <p:extLst>
      <p:ext uri="{BB962C8B-B14F-4D97-AF65-F5344CB8AC3E}">
        <p14:creationId xmlns:p14="http://schemas.microsoft.com/office/powerpoint/2010/main" val="17082819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Rosmarinus officinal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2 CuadroTexto"/>
          <p:cNvSpPr txBox="1">
            <a:spLocks noChangeArrowheads="1"/>
          </p:cNvSpPr>
          <p:nvPr/>
        </p:nvSpPr>
        <p:spPr bwMode="auto">
          <a:xfrm>
            <a:off x="5003800" y="6308725"/>
            <a:ext cx="38893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Rosmarinus officinalis.-Romero</a:t>
            </a:r>
          </a:p>
        </p:txBody>
      </p:sp>
    </p:spTree>
    <p:extLst>
      <p:ext uri="{BB962C8B-B14F-4D97-AF65-F5344CB8AC3E}">
        <p14:creationId xmlns:p14="http://schemas.microsoft.com/office/powerpoint/2010/main" val="55991196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Schinus terebenthifoliu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7" name="2 CuadroTexto"/>
          <p:cNvSpPr txBox="1">
            <a:spLocks noChangeArrowheads="1"/>
          </p:cNvSpPr>
          <p:nvPr/>
        </p:nvSpPr>
        <p:spPr bwMode="auto">
          <a:xfrm>
            <a:off x="5435600" y="6381750"/>
            <a:ext cx="3529013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Schinus terebenthifolius.-Turbito</a:t>
            </a:r>
          </a:p>
        </p:txBody>
      </p:sp>
    </p:spTree>
    <p:extLst>
      <p:ext uri="{BB962C8B-B14F-4D97-AF65-F5344CB8AC3E}">
        <p14:creationId xmlns:p14="http://schemas.microsoft.com/office/powerpoint/2010/main" val="81922897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Senecio cinerari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1" name="2 CuadroTexto"/>
          <p:cNvSpPr txBox="1">
            <a:spLocks noChangeArrowheads="1"/>
          </p:cNvSpPr>
          <p:nvPr/>
        </p:nvSpPr>
        <p:spPr bwMode="auto">
          <a:xfrm>
            <a:off x="4427538" y="6165850"/>
            <a:ext cx="44656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Senecio cineraria,.Cineraria maritima</a:t>
            </a:r>
          </a:p>
        </p:txBody>
      </p:sp>
    </p:spTree>
    <p:extLst>
      <p:ext uri="{BB962C8B-B14F-4D97-AF65-F5344CB8AC3E}">
        <p14:creationId xmlns:p14="http://schemas.microsoft.com/office/powerpoint/2010/main" val="417922666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spartium_junceu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5" name="2 CuadroTexto"/>
          <p:cNvSpPr txBox="1">
            <a:spLocks noChangeArrowheads="1"/>
          </p:cNvSpPr>
          <p:nvPr/>
        </p:nvSpPr>
        <p:spPr bwMode="auto">
          <a:xfrm>
            <a:off x="4643438" y="6381750"/>
            <a:ext cx="41767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Spartium junceum.-Retama amarilla</a:t>
            </a:r>
          </a:p>
        </p:txBody>
      </p:sp>
    </p:spTree>
    <p:extLst>
      <p:ext uri="{BB962C8B-B14F-4D97-AF65-F5344CB8AC3E}">
        <p14:creationId xmlns:p14="http://schemas.microsoft.com/office/powerpoint/2010/main" val="3380562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Strelitzia regina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0"/>
            <a:ext cx="9083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59" name="2 CuadroTexto"/>
          <p:cNvSpPr txBox="1">
            <a:spLocks noChangeArrowheads="1"/>
          </p:cNvSpPr>
          <p:nvPr/>
        </p:nvSpPr>
        <p:spPr bwMode="auto">
          <a:xfrm>
            <a:off x="4932363" y="6453188"/>
            <a:ext cx="39608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Strelitzia reginae.-Ave del paraiso</a:t>
            </a:r>
          </a:p>
        </p:txBody>
      </p:sp>
    </p:spTree>
    <p:extLst>
      <p:ext uri="{BB962C8B-B14F-4D97-AF65-F5344CB8AC3E}">
        <p14:creationId xmlns:p14="http://schemas.microsoft.com/office/powerpoint/2010/main" val="90942605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Strelitzia nicolai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3" name="2 Imagen" descr="Strelitzia nicola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4" name="3 CuadroTexto"/>
          <p:cNvSpPr txBox="1">
            <a:spLocks noChangeArrowheads="1"/>
          </p:cNvSpPr>
          <p:nvPr/>
        </p:nvSpPr>
        <p:spPr bwMode="auto">
          <a:xfrm>
            <a:off x="250825" y="6381750"/>
            <a:ext cx="432117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Strelitzia nicolai.-Strelitzia augusta</a:t>
            </a:r>
          </a:p>
        </p:txBody>
      </p:sp>
    </p:spTree>
    <p:extLst>
      <p:ext uri="{BB962C8B-B14F-4D97-AF65-F5344CB8AC3E}">
        <p14:creationId xmlns:p14="http://schemas.microsoft.com/office/powerpoint/2010/main" val="281619820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Streptosolen jameson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507" name="2 CuadroTexto"/>
          <p:cNvSpPr txBox="1">
            <a:spLocks noChangeArrowheads="1"/>
          </p:cNvSpPr>
          <p:nvPr/>
        </p:nvSpPr>
        <p:spPr bwMode="auto">
          <a:xfrm>
            <a:off x="250825" y="6453188"/>
            <a:ext cx="2881313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Streptosolen jamesonii</a:t>
            </a:r>
          </a:p>
        </p:txBody>
      </p:sp>
    </p:spTree>
    <p:extLst>
      <p:ext uri="{BB962C8B-B14F-4D97-AF65-F5344CB8AC3E}">
        <p14:creationId xmlns:p14="http://schemas.microsoft.com/office/powerpoint/2010/main" val="265419072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2 Imagen" descr="Tamarix_gallica_strui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1" name="2 CuadroTexto"/>
          <p:cNvSpPr txBox="1">
            <a:spLocks noChangeArrowheads="1"/>
          </p:cNvSpPr>
          <p:nvPr/>
        </p:nvSpPr>
        <p:spPr bwMode="auto">
          <a:xfrm>
            <a:off x="6011863" y="6308725"/>
            <a:ext cx="2881312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Tamarix gallica.-Taraje</a:t>
            </a:r>
          </a:p>
        </p:txBody>
      </p:sp>
    </p:spTree>
    <p:extLst>
      <p:ext uri="{BB962C8B-B14F-4D97-AF65-F5344CB8AC3E}">
        <p14:creationId xmlns:p14="http://schemas.microsoft.com/office/powerpoint/2010/main" val="52913020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2 Imagen" descr="Tecomaria capensi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2 CuadroTexto"/>
          <p:cNvSpPr txBox="1">
            <a:spLocks noChangeArrowheads="1"/>
          </p:cNvSpPr>
          <p:nvPr/>
        </p:nvSpPr>
        <p:spPr bwMode="auto">
          <a:xfrm>
            <a:off x="4643438" y="6308725"/>
            <a:ext cx="4249737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Tecomaria capensis.-Bignonia del Cabo</a:t>
            </a:r>
          </a:p>
        </p:txBody>
      </p:sp>
    </p:spTree>
    <p:extLst>
      <p:ext uri="{BB962C8B-B14F-4D97-AF65-F5344CB8AC3E}">
        <p14:creationId xmlns:p14="http://schemas.microsoft.com/office/powerpoint/2010/main" val="2550682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teucrium_fruticans_shrub_hedge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3613"/>
            <a:ext cx="9144000" cy="78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79" name="2 CuadroTexto"/>
          <p:cNvSpPr txBox="1">
            <a:spLocks noChangeArrowheads="1"/>
          </p:cNvSpPr>
          <p:nvPr/>
        </p:nvSpPr>
        <p:spPr bwMode="auto">
          <a:xfrm>
            <a:off x="5580063" y="6381750"/>
            <a:ext cx="35639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Teucrium fruticans.-Olivillo</a:t>
            </a:r>
          </a:p>
        </p:txBody>
      </p:sp>
    </p:spTree>
    <p:extLst>
      <p:ext uri="{BB962C8B-B14F-4D97-AF65-F5344CB8AC3E}">
        <p14:creationId xmlns:p14="http://schemas.microsoft.com/office/powerpoint/2010/main" val="150173603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Vitex-agnus-castus-habi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3" name="2 CuadroTexto"/>
          <p:cNvSpPr txBox="1">
            <a:spLocks noChangeArrowheads="1"/>
          </p:cNvSpPr>
          <p:nvPr/>
        </p:nvSpPr>
        <p:spPr bwMode="auto">
          <a:xfrm>
            <a:off x="5148263" y="6308725"/>
            <a:ext cx="3671887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Vitex agnus castus.-Viteagno</a:t>
            </a:r>
          </a:p>
        </p:txBody>
      </p:sp>
    </p:spTree>
    <p:extLst>
      <p:ext uri="{BB962C8B-B14F-4D97-AF65-F5344CB8AC3E}">
        <p14:creationId xmlns:p14="http://schemas.microsoft.com/office/powerpoint/2010/main" val="319859400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Derek Jarman´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2 CuadroTexto"/>
          <p:cNvSpPr txBox="1">
            <a:spLocks noChangeArrowheads="1"/>
          </p:cNvSpPr>
          <p:nvPr/>
        </p:nvSpPr>
        <p:spPr bwMode="auto">
          <a:xfrm>
            <a:off x="4643438" y="6381750"/>
            <a:ext cx="42497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Derek Jarman´s.-Amapola de California</a:t>
            </a:r>
          </a:p>
        </p:txBody>
      </p:sp>
    </p:spTree>
    <p:extLst>
      <p:ext uri="{BB962C8B-B14F-4D97-AF65-F5344CB8AC3E}">
        <p14:creationId xmlns:p14="http://schemas.microsoft.com/office/powerpoint/2010/main" val="14656872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Derek Jarman´s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2 CuadroTexto"/>
          <p:cNvSpPr txBox="1">
            <a:spLocks noChangeArrowheads="1"/>
          </p:cNvSpPr>
          <p:nvPr/>
        </p:nvSpPr>
        <p:spPr bwMode="auto">
          <a:xfrm>
            <a:off x="5940425" y="6381750"/>
            <a:ext cx="3024188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Derek Jarman´s.-California</a:t>
            </a:r>
          </a:p>
        </p:txBody>
      </p:sp>
    </p:spTree>
    <p:extLst>
      <p:ext uri="{BB962C8B-B14F-4D97-AF65-F5344CB8AC3E}">
        <p14:creationId xmlns:p14="http://schemas.microsoft.com/office/powerpoint/2010/main" val="104046555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Derek_Jarman's_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5" name="2 CuadroTexto"/>
          <p:cNvSpPr txBox="1">
            <a:spLocks noChangeArrowheads="1"/>
          </p:cNvSpPr>
          <p:nvPr/>
        </p:nvSpPr>
        <p:spPr bwMode="auto">
          <a:xfrm>
            <a:off x="6875463" y="6453188"/>
            <a:ext cx="20891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Derek Jarman´s</a:t>
            </a:r>
          </a:p>
        </p:txBody>
      </p:sp>
    </p:spTree>
    <p:extLst>
      <p:ext uri="{BB962C8B-B14F-4D97-AF65-F5344CB8AC3E}">
        <p14:creationId xmlns:p14="http://schemas.microsoft.com/office/powerpoint/2010/main" val="290813148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Seasid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9" name="3 CuadroTexto"/>
          <p:cNvSpPr txBox="1">
            <a:spLocks noChangeArrowheads="1"/>
          </p:cNvSpPr>
          <p:nvPr/>
        </p:nvSpPr>
        <p:spPr bwMode="auto">
          <a:xfrm>
            <a:off x="6516688" y="6381750"/>
            <a:ext cx="22320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</a:t>
            </a:r>
          </a:p>
        </p:txBody>
      </p:sp>
    </p:spTree>
    <p:extLst>
      <p:ext uri="{BB962C8B-B14F-4D97-AF65-F5344CB8AC3E}">
        <p14:creationId xmlns:p14="http://schemas.microsoft.com/office/powerpoint/2010/main" val="288917164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seaside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2 CuadroTexto"/>
          <p:cNvSpPr txBox="1">
            <a:spLocks noChangeArrowheads="1"/>
          </p:cNvSpPr>
          <p:nvPr/>
        </p:nvSpPr>
        <p:spPr bwMode="auto">
          <a:xfrm>
            <a:off x="6804025" y="6381750"/>
            <a:ext cx="2160588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Gardens</a:t>
            </a:r>
          </a:p>
        </p:txBody>
      </p:sp>
    </p:spTree>
    <p:extLst>
      <p:ext uri="{BB962C8B-B14F-4D97-AF65-F5344CB8AC3E}">
        <p14:creationId xmlns:p14="http://schemas.microsoft.com/office/powerpoint/2010/main" val="349282261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Seasid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2 CuadroTexto"/>
          <p:cNvSpPr txBox="1">
            <a:spLocks noChangeArrowheads="1"/>
          </p:cNvSpPr>
          <p:nvPr/>
        </p:nvSpPr>
        <p:spPr bwMode="auto">
          <a:xfrm>
            <a:off x="0" y="6237288"/>
            <a:ext cx="20510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Gardens</a:t>
            </a:r>
          </a:p>
        </p:txBody>
      </p:sp>
    </p:spTree>
    <p:extLst>
      <p:ext uri="{BB962C8B-B14F-4D97-AF65-F5344CB8AC3E}">
        <p14:creationId xmlns:p14="http://schemas.microsoft.com/office/powerpoint/2010/main" val="81679377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Seasid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2 CuadroTexto"/>
          <p:cNvSpPr txBox="1">
            <a:spLocks noChangeArrowheads="1"/>
          </p:cNvSpPr>
          <p:nvPr/>
        </p:nvSpPr>
        <p:spPr bwMode="auto">
          <a:xfrm>
            <a:off x="539750" y="6237288"/>
            <a:ext cx="36004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Gardens.-Juniperus</a:t>
            </a:r>
          </a:p>
        </p:txBody>
      </p:sp>
    </p:spTree>
    <p:extLst>
      <p:ext uri="{BB962C8B-B14F-4D97-AF65-F5344CB8AC3E}">
        <p14:creationId xmlns:p14="http://schemas.microsoft.com/office/powerpoint/2010/main" val="138372920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2 Imagen" descr="Seaside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5" name="2 CuadroTexto"/>
          <p:cNvSpPr txBox="1">
            <a:spLocks noChangeArrowheads="1"/>
          </p:cNvSpPr>
          <p:nvPr/>
        </p:nvSpPr>
        <p:spPr bwMode="auto">
          <a:xfrm>
            <a:off x="5508625" y="6237288"/>
            <a:ext cx="33845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Gardens.-Brighton</a:t>
            </a:r>
          </a:p>
        </p:txBody>
      </p:sp>
    </p:spTree>
    <p:extLst>
      <p:ext uri="{BB962C8B-B14F-4D97-AF65-F5344CB8AC3E}">
        <p14:creationId xmlns:p14="http://schemas.microsoft.com/office/powerpoint/2010/main" val="133984660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Seaside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2 CuadroTexto"/>
          <p:cNvSpPr txBox="1">
            <a:spLocks noChangeArrowheads="1"/>
          </p:cNvSpPr>
          <p:nvPr/>
        </p:nvSpPr>
        <p:spPr bwMode="auto">
          <a:xfrm>
            <a:off x="5148263" y="6237288"/>
            <a:ext cx="381635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Gardens..-Petunias</a:t>
            </a:r>
          </a:p>
        </p:txBody>
      </p:sp>
    </p:spTree>
    <p:extLst>
      <p:ext uri="{BB962C8B-B14F-4D97-AF65-F5344CB8AC3E}">
        <p14:creationId xmlns:p14="http://schemas.microsoft.com/office/powerpoint/2010/main" val="97878377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Seaside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3" name="2 CuadroTexto"/>
          <p:cNvSpPr txBox="1">
            <a:spLocks noChangeArrowheads="1"/>
          </p:cNvSpPr>
          <p:nvPr/>
        </p:nvSpPr>
        <p:spPr bwMode="auto">
          <a:xfrm>
            <a:off x="6443663" y="6453188"/>
            <a:ext cx="270033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Seaside Gardens</a:t>
            </a:r>
          </a:p>
        </p:txBody>
      </p:sp>
    </p:spTree>
    <p:extLst>
      <p:ext uri="{BB962C8B-B14F-4D97-AF65-F5344CB8AC3E}">
        <p14:creationId xmlns:p14="http://schemas.microsoft.com/office/powerpoint/2010/main" val="32595005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2 Imagen" descr="Coastal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7" name="2 CuadroTexto"/>
          <p:cNvSpPr txBox="1">
            <a:spLocks noChangeArrowheads="1"/>
          </p:cNvSpPr>
          <p:nvPr/>
        </p:nvSpPr>
        <p:spPr bwMode="auto">
          <a:xfrm>
            <a:off x="6588125" y="6308725"/>
            <a:ext cx="2376488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Coastal Garden</a:t>
            </a:r>
          </a:p>
        </p:txBody>
      </p:sp>
    </p:spTree>
    <p:extLst>
      <p:ext uri="{BB962C8B-B14F-4D97-AF65-F5344CB8AC3E}">
        <p14:creationId xmlns:p14="http://schemas.microsoft.com/office/powerpoint/2010/main" val="236854476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Coast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2 CuadroTexto"/>
          <p:cNvSpPr txBox="1">
            <a:spLocks noChangeArrowheads="1"/>
          </p:cNvSpPr>
          <p:nvPr/>
        </p:nvSpPr>
        <p:spPr bwMode="auto">
          <a:xfrm>
            <a:off x="6300788" y="6381750"/>
            <a:ext cx="2843212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Coastal Garden.-Tamarix</a:t>
            </a:r>
          </a:p>
        </p:txBody>
      </p:sp>
    </p:spTree>
    <p:extLst>
      <p:ext uri="{BB962C8B-B14F-4D97-AF65-F5344CB8AC3E}">
        <p14:creationId xmlns:p14="http://schemas.microsoft.com/office/powerpoint/2010/main" val="259144029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Marine Gardens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5" name="2 CuadroTexto"/>
          <p:cNvSpPr txBox="1">
            <a:spLocks noChangeArrowheads="1"/>
          </p:cNvSpPr>
          <p:nvPr/>
        </p:nvSpPr>
        <p:spPr bwMode="auto">
          <a:xfrm>
            <a:off x="4572000" y="6308725"/>
            <a:ext cx="4392613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Marine Gardens Park.-Droisanthemum</a:t>
            </a:r>
          </a:p>
        </p:txBody>
      </p:sp>
    </p:spTree>
    <p:extLst>
      <p:ext uri="{BB962C8B-B14F-4D97-AF65-F5344CB8AC3E}">
        <p14:creationId xmlns:p14="http://schemas.microsoft.com/office/powerpoint/2010/main" val="54165903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West Palm Beach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39" name="2 CuadroTexto"/>
          <p:cNvSpPr txBox="1">
            <a:spLocks noChangeArrowheads="1"/>
          </p:cNvSpPr>
          <p:nvPr/>
        </p:nvSpPr>
        <p:spPr bwMode="auto">
          <a:xfrm>
            <a:off x="5867400" y="6381750"/>
            <a:ext cx="2952750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West Palm Beach.-Florida</a:t>
            </a:r>
          </a:p>
        </p:txBody>
      </p:sp>
    </p:spTree>
    <p:extLst>
      <p:ext uri="{BB962C8B-B14F-4D97-AF65-F5344CB8AC3E}">
        <p14:creationId xmlns:p14="http://schemas.microsoft.com/office/powerpoint/2010/main" val="29447567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2 Imagen" descr="Palm jebel ali.-Dub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3" name="2 CuadroTexto"/>
          <p:cNvSpPr txBox="1">
            <a:spLocks noChangeArrowheads="1"/>
          </p:cNvSpPr>
          <p:nvPr/>
        </p:nvSpPr>
        <p:spPr bwMode="auto">
          <a:xfrm>
            <a:off x="5867400" y="6524625"/>
            <a:ext cx="3025775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white"/>
                </a:solidFill>
              </a:rPr>
              <a:t>Palm Jebel Ali.- Dubai</a:t>
            </a:r>
          </a:p>
        </p:txBody>
      </p:sp>
    </p:spTree>
    <p:extLst>
      <p:ext uri="{BB962C8B-B14F-4D97-AF65-F5344CB8AC3E}">
        <p14:creationId xmlns:p14="http://schemas.microsoft.com/office/powerpoint/2010/main" val="360978761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13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dad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irador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32</TotalTime>
  <Words>3091</Words>
  <Application>Microsoft Office PowerPoint</Application>
  <PresentationFormat>Presentación en pantalla (4:3)</PresentationFormat>
  <Paragraphs>683</Paragraphs>
  <Slides>158</Slides>
  <Notes>135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158</vt:i4>
      </vt:variant>
    </vt:vector>
  </HeadingPairs>
  <TitlesOfParts>
    <vt:vector size="169" baseType="lpstr">
      <vt:lpstr>Arial</vt:lpstr>
      <vt:lpstr>Calibri</vt:lpstr>
      <vt:lpstr>Century Gothic</vt:lpstr>
      <vt:lpstr>Century Schoolbook</vt:lpstr>
      <vt:lpstr>Franklin Gothic Book</vt:lpstr>
      <vt:lpstr>Perpetua</vt:lpstr>
      <vt:lpstr>Wingdings</vt:lpstr>
      <vt:lpstr>Wingdings 2</vt:lpstr>
      <vt:lpstr>Austin</vt:lpstr>
      <vt:lpstr>Equidad</vt:lpstr>
      <vt:lpstr>Mirador</vt:lpstr>
      <vt:lpstr>SUELOS.-Plantas resistentes a la salinidad</vt:lpstr>
      <vt:lpstr>Plantas resistentes a la salinidad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Plantas para jardines frente al mar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SUELOS.-Plantas resistentes a la salinidad</dc:title>
  <dc:creator>Josep</dc:creator>
  <cp:lastModifiedBy>jose Maria pichardo   sagrista</cp:lastModifiedBy>
  <cp:revision>5</cp:revision>
  <dcterms:created xsi:type="dcterms:W3CDTF">2012-11-28T18:41:24Z</dcterms:created>
  <dcterms:modified xsi:type="dcterms:W3CDTF">2019-09-14T06:40:35Z</dcterms:modified>
</cp:coreProperties>
</file>