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6" r:id="rId70"/>
    <p:sldId id="324" r:id="rId71"/>
    <p:sldId id="325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55" autoAdjust="0"/>
    <p:restoredTop sz="85690" autoAdjust="0"/>
  </p:normalViewPr>
  <p:slideViewPr>
    <p:cSldViewPr>
      <p:cViewPr varScale="1">
        <p:scale>
          <a:sx n="61" d="100"/>
          <a:sy n="61" d="100"/>
        </p:scale>
        <p:origin x="-76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BDDA5-FB0C-4BDB-ADFE-78C6490DB387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07761-5E7A-4887-8735-876FACC19C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9416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Acanthus</a:t>
            </a:r>
            <a:r>
              <a:rPr lang="es-ES" dirty="0" smtClean="0"/>
              <a:t> molle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56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Achillea</a:t>
            </a:r>
            <a:r>
              <a:rPr lang="es-ES" dirty="0" smtClean="0"/>
              <a:t> </a:t>
            </a:r>
            <a:r>
              <a:rPr lang="es-ES" dirty="0" err="1" smtClean="0"/>
              <a:t>millefolium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62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Agapanthus</a:t>
            </a:r>
            <a:r>
              <a:rPr lang="es-ES" dirty="0" smtClean="0"/>
              <a:t> </a:t>
            </a:r>
            <a:r>
              <a:rPr lang="es-ES" dirty="0" err="1" smtClean="0"/>
              <a:t>africanus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850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Ajania</a:t>
            </a:r>
            <a:r>
              <a:rPr lang="es-ES" dirty="0" smtClean="0"/>
              <a:t> pacifica.-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689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Ajuga </a:t>
            </a:r>
            <a:r>
              <a:rPr lang="es-ES" dirty="0" err="1" smtClean="0"/>
              <a:t>reptans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947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Alternanthera</a:t>
            </a:r>
            <a:r>
              <a:rPr lang="es-ES" baseline="0" dirty="0" smtClean="0"/>
              <a:t> </a:t>
            </a:r>
            <a:r>
              <a:rPr lang="es-ES" dirty="0" smtClean="0"/>
              <a:t>ficoidea cv tricolor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24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Althaea</a:t>
            </a:r>
            <a:r>
              <a:rPr lang="es-ES" dirty="0" smtClean="0"/>
              <a:t> rosea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88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Alyssum</a:t>
            </a:r>
            <a:r>
              <a:rPr lang="es-ES" dirty="0" smtClean="0"/>
              <a:t> </a:t>
            </a:r>
            <a:r>
              <a:rPr lang="es-ES" dirty="0" err="1" smtClean="0"/>
              <a:t>saxatile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036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Escholtzia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californica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833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Anizoganthus</a:t>
            </a:r>
            <a:r>
              <a:rPr lang="es-ES" dirty="0" smtClean="0"/>
              <a:t> </a:t>
            </a:r>
            <a:r>
              <a:rPr lang="es-ES" dirty="0" err="1" smtClean="0"/>
              <a:t>flavidus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6276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Antholiza</a:t>
            </a:r>
            <a:r>
              <a:rPr lang="es-ES" dirty="0" smtClean="0"/>
              <a:t> </a:t>
            </a:r>
            <a:r>
              <a:rPr lang="es-ES" dirty="0" err="1" smtClean="0"/>
              <a:t>aetiopìca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824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Euphorbia</a:t>
            </a:r>
            <a:r>
              <a:rPr lang="es-ES" dirty="0" smtClean="0"/>
              <a:t> </a:t>
            </a:r>
            <a:r>
              <a:rPr lang="es-ES" dirty="0" err="1" smtClean="0"/>
              <a:t>characias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915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Arctotis</a:t>
            </a:r>
            <a:r>
              <a:rPr lang="es-ES" dirty="0" smtClean="0"/>
              <a:t> </a:t>
            </a:r>
            <a:r>
              <a:rPr lang="es-ES" dirty="0" err="1" smtClean="0"/>
              <a:t>calendula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273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Argyranthemum</a:t>
            </a:r>
            <a:r>
              <a:rPr lang="es-ES" dirty="0" smtClean="0"/>
              <a:t> </a:t>
            </a:r>
            <a:r>
              <a:rPr lang="es-ES" dirty="0" err="1" smtClean="0"/>
              <a:t>frutescens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936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Asteriscus</a:t>
            </a:r>
            <a:r>
              <a:rPr lang="es-ES" dirty="0" smtClean="0"/>
              <a:t> </a:t>
            </a:r>
            <a:r>
              <a:rPr lang="es-ES" dirty="0" err="1" smtClean="0"/>
              <a:t>maritimus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283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Bambues</a:t>
            </a:r>
            <a:r>
              <a:rPr lang="es-ES" dirty="0" smtClean="0"/>
              <a:t> enanos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660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Calamagrostis</a:t>
            </a:r>
            <a:r>
              <a:rPr lang="es-ES" dirty="0" smtClean="0"/>
              <a:t> </a:t>
            </a:r>
            <a:r>
              <a:rPr lang="es-ES" dirty="0" err="1" smtClean="0"/>
              <a:t>epigejos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617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Canna</a:t>
            </a:r>
            <a:r>
              <a:rPr lang="es-ES" dirty="0" smtClean="0"/>
              <a:t> indica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488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Carpobrotus</a:t>
            </a:r>
            <a:r>
              <a:rPr lang="es-ES" dirty="0" smtClean="0"/>
              <a:t> </a:t>
            </a:r>
            <a:r>
              <a:rPr lang="es-ES" dirty="0" err="1" smtClean="0"/>
              <a:t>edulis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03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Cerastium</a:t>
            </a:r>
            <a:r>
              <a:rPr lang="es-ES" dirty="0" smtClean="0"/>
              <a:t> </a:t>
            </a:r>
            <a:r>
              <a:rPr lang="es-ES" dirty="0" err="1" smtClean="0"/>
              <a:t>tomentosum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5699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Chrysanthemum</a:t>
            </a:r>
            <a:r>
              <a:rPr lang="es-ES" dirty="0" smtClean="0"/>
              <a:t> </a:t>
            </a:r>
            <a:r>
              <a:rPr lang="es-ES" dirty="0" err="1" smtClean="0"/>
              <a:t>carinatum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077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Chrysanthemum</a:t>
            </a:r>
            <a:r>
              <a:rPr lang="es-ES" dirty="0" smtClean="0"/>
              <a:t> </a:t>
            </a:r>
            <a:r>
              <a:rPr lang="es-ES" dirty="0" err="1" smtClean="0"/>
              <a:t>frutescens</a:t>
            </a:r>
            <a:r>
              <a:rPr lang="es-ES" dirty="0" smtClean="0"/>
              <a:t> fl.pl.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0218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Crinum</a:t>
            </a:r>
            <a:r>
              <a:rPr lang="es-ES" dirty="0" smtClean="0"/>
              <a:t> </a:t>
            </a:r>
            <a:r>
              <a:rPr lang="es-ES" dirty="0" err="1" smtClean="0"/>
              <a:t>powelli</a:t>
            </a:r>
            <a:r>
              <a:rPr lang="es-ES" dirty="0" smtClean="0"/>
              <a:t>.-Flor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7192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Hedera</a:t>
            </a:r>
            <a:r>
              <a:rPr lang="es-ES" dirty="0" smtClean="0"/>
              <a:t> </a:t>
            </a:r>
            <a:r>
              <a:rPr lang="es-ES" dirty="0" err="1" smtClean="0"/>
              <a:t>helix</a:t>
            </a:r>
            <a:r>
              <a:rPr lang="es-ES" dirty="0" smtClean="0"/>
              <a:t>.-</a:t>
            </a:r>
            <a:r>
              <a:rPr lang="es-ES" dirty="0" err="1" smtClean="0"/>
              <a:t>Cubresuelos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57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Lantana </a:t>
            </a:r>
            <a:r>
              <a:rPr lang="es-ES" dirty="0" err="1" smtClean="0"/>
              <a:t>montevidensis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0430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Lantana </a:t>
            </a:r>
            <a:r>
              <a:rPr lang="es-ES" dirty="0" err="1" smtClean="0"/>
              <a:t>montevidensis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964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angustifolia.-1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092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</a:t>
            </a:r>
            <a:r>
              <a:rPr lang="es-ES" dirty="0" err="1" smtClean="0"/>
              <a:t>stoechas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9082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</a:t>
            </a:r>
            <a:r>
              <a:rPr lang="es-ES" dirty="0" err="1" smtClean="0"/>
              <a:t>dentata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049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01473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Perovskia</a:t>
            </a:r>
            <a:r>
              <a:rPr lang="es-ES" dirty="0" smtClean="0"/>
              <a:t> </a:t>
            </a:r>
            <a:r>
              <a:rPr lang="es-ES" dirty="0" err="1" smtClean="0"/>
              <a:t>atriplicifolia</a:t>
            </a:r>
            <a:r>
              <a:rPr lang="es-ES" dirty="0" smtClean="0"/>
              <a:t>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908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Rosal </a:t>
            </a:r>
            <a:r>
              <a:rPr lang="es-ES" dirty="0" err="1" smtClean="0"/>
              <a:t>cubresuelos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18618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Rosal La Sevillana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29422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Russelia</a:t>
            </a:r>
            <a:r>
              <a:rPr lang="es-ES" dirty="0" smtClean="0"/>
              <a:t> </a:t>
            </a:r>
            <a:r>
              <a:rPr lang="es-ES" dirty="0" err="1" smtClean="0"/>
              <a:t>equisetifolia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0090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canariensis.-1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455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</a:t>
            </a:r>
            <a:r>
              <a:rPr lang="es-ES" dirty="0" err="1" smtClean="0"/>
              <a:t>farinacea</a:t>
            </a:r>
            <a:r>
              <a:rPr lang="es-ES" dirty="0" smtClean="0"/>
              <a:t>.-</a:t>
            </a:r>
            <a:r>
              <a:rPr lang="es-ES" dirty="0" err="1" smtClean="0"/>
              <a:t>Heritage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74986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latifolia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8192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</a:t>
            </a:r>
            <a:r>
              <a:rPr lang="es-ES" dirty="0" err="1" smtClean="0"/>
              <a:t>leucantha</a:t>
            </a:r>
            <a:r>
              <a:rPr lang="es-ES" dirty="0" smtClean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9634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Teucrium</a:t>
            </a:r>
            <a:r>
              <a:rPr lang="es-ES" dirty="0" smtClean="0"/>
              <a:t> </a:t>
            </a:r>
            <a:r>
              <a:rPr lang="es-ES" dirty="0" err="1" smtClean="0"/>
              <a:t>chamaedrys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100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Wedelia</a:t>
            </a:r>
            <a:r>
              <a:rPr lang="es-ES" dirty="0" smtClean="0"/>
              <a:t> triflora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9275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Allium</a:t>
            </a:r>
            <a:r>
              <a:rPr lang="es-ES" dirty="0" smtClean="0"/>
              <a:t> </a:t>
            </a:r>
            <a:r>
              <a:rPr lang="es-ES" dirty="0" err="1" smtClean="0"/>
              <a:t>giganteum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3704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Amaryllis</a:t>
            </a:r>
            <a:r>
              <a:rPr lang="es-ES" dirty="0" smtClean="0"/>
              <a:t> belladona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1630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Amaryllis</a:t>
            </a:r>
            <a:r>
              <a:rPr lang="es-ES" dirty="0" smtClean="0"/>
              <a:t> belladona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1385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Argyranthemum</a:t>
            </a:r>
            <a:r>
              <a:rPr lang="es-ES" dirty="0" smtClean="0"/>
              <a:t> </a:t>
            </a:r>
            <a:r>
              <a:rPr lang="es-ES" dirty="0" err="1" smtClean="0"/>
              <a:t>frutescens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3430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Argyranthemum</a:t>
            </a:r>
            <a:r>
              <a:rPr lang="es-ES" dirty="0" smtClean="0"/>
              <a:t> </a:t>
            </a:r>
            <a:r>
              <a:rPr lang="es-ES" dirty="0" err="1" smtClean="0"/>
              <a:t>frutescens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8131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Asteriscus</a:t>
            </a:r>
            <a:r>
              <a:rPr lang="es-ES" dirty="0" smtClean="0"/>
              <a:t> </a:t>
            </a:r>
            <a:r>
              <a:rPr lang="es-ES" dirty="0" err="1" smtClean="0"/>
              <a:t>maritimus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4395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Aster</a:t>
            </a:r>
            <a:r>
              <a:rPr lang="es-ES" dirty="0" smtClean="0"/>
              <a:t> nova </a:t>
            </a:r>
            <a:r>
              <a:rPr lang="es-ES" dirty="0" err="1" smtClean="0"/>
              <a:t>belgiii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51314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Aster</a:t>
            </a:r>
            <a:r>
              <a:rPr lang="es-ES" dirty="0" smtClean="0"/>
              <a:t> nana Pierrot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64819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Aubretia</a:t>
            </a:r>
            <a:r>
              <a:rPr lang="es-ES" dirty="0" smtClean="0"/>
              <a:t> </a:t>
            </a:r>
            <a:r>
              <a:rPr lang="es-ES" dirty="0" err="1" smtClean="0"/>
              <a:t>hibr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0963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Aubrieta</a:t>
            </a:r>
            <a:r>
              <a:rPr lang="es-ES" dirty="0" smtClean="0"/>
              <a:t> </a:t>
            </a:r>
            <a:r>
              <a:rPr lang="es-ES" dirty="0" err="1" smtClean="0"/>
              <a:t>deltoidea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22781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Bidens</a:t>
            </a:r>
            <a:r>
              <a:rPr lang="es-ES" dirty="0" smtClean="0"/>
              <a:t> </a:t>
            </a:r>
            <a:r>
              <a:rPr lang="es-ES" dirty="0" err="1" smtClean="0"/>
              <a:t>ferulifolia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51494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Centaurea </a:t>
            </a:r>
            <a:r>
              <a:rPr lang="es-ES" dirty="0" err="1" smtClean="0"/>
              <a:t>ragusina</a:t>
            </a:r>
            <a:r>
              <a:rPr lang="es-ES" dirty="0" smtClean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9884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Centranthus_ruber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15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Cerastium</a:t>
            </a:r>
            <a:r>
              <a:rPr lang="es-ES" dirty="0" smtClean="0"/>
              <a:t> </a:t>
            </a:r>
            <a:r>
              <a:rPr lang="es-ES" dirty="0" err="1" smtClean="0"/>
              <a:t>tomentosum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1853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Ceratostigma</a:t>
            </a:r>
            <a:r>
              <a:rPr lang="es-ES" dirty="0" smtClean="0"/>
              <a:t> </a:t>
            </a:r>
            <a:r>
              <a:rPr lang="es-ES" dirty="0" err="1" smtClean="0"/>
              <a:t>plumbaginoides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3800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Cineraria </a:t>
            </a:r>
            <a:r>
              <a:rPr lang="es-ES" dirty="0" err="1" smtClean="0"/>
              <a:t>maritima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7290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Clivias </a:t>
            </a:r>
            <a:r>
              <a:rPr lang="es-ES" dirty="0" err="1" smtClean="0"/>
              <a:t>vars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3845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Convolvulus</a:t>
            </a:r>
            <a:r>
              <a:rPr lang="es-ES" dirty="0" smtClean="0"/>
              <a:t> </a:t>
            </a:r>
            <a:r>
              <a:rPr lang="es-ES" dirty="0" err="1" smtClean="0"/>
              <a:t>cneorum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9609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Convolvulus</a:t>
            </a:r>
            <a:r>
              <a:rPr lang="es-ES" dirty="0" smtClean="0"/>
              <a:t> </a:t>
            </a:r>
            <a:r>
              <a:rPr lang="es-ES" dirty="0" err="1" smtClean="0"/>
              <a:t>floridus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885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Coreopsis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5112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Coreopsis</a:t>
            </a:r>
            <a:r>
              <a:rPr lang="es-ES" dirty="0" smtClean="0"/>
              <a:t> grandiflora .-</a:t>
            </a:r>
            <a:r>
              <a:rPr lang="es-ES" dirty="0" err="1" smtClean="0"/>
              <a:t>Sunburst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030164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Coreopsis</a:t>
            </a:r>
            <a:r>
              <a:rPr lang="es-ES" dirty="0" smtClean="0"/>
              <a:t> grandiflora </a:t>
            </a:r>
            <a:r>
              <a:rPr lang="es-ES" dirty="0" err="1" smtClean="0"/>
              <a:t>Early</a:t>
            </a:r>
            <a:r>
              <a:rPr lang="es-ES" dirty="0" smtClean="0"/>
              <a:t> </a:t>
            </a:r>
            <a:r>
              <a:rPr lang="es-ES" dirty="0" err="1" smtClean="0"/>
              <a:t>sunrise</a:t>
            </a:r>
            <a:r>
              <a:rPr lang="es-ES" dirty="0" smtClean="0"/>
              <a:t> (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19384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Coreopsis</a:t>
            </a:r>
            <a:r>
              <a:rPr lang="es-ES" dirty="0" smtClean="0"/>
              <a:t> </a:t>
            </a:r>
            <a:r>
              <a:rPr lang="es-ES" dirty="0" err="1" smtClean="0"/>
              <a:t>laciniata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1606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Coreopsis</a:t>
            </a:r>
            <a:r>
              <a:rPr lang="es-ES" dirty="0" smtClean="0"/>
              <a:t> </a:t>
            </a:r>
            <a:r>
              <a:rPr lang="es-ES" dirty="0" err="1" smtClean="0"/>
              <a:t>verticillata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72686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Cuphea</a:t>
            </a:r>
            <a:r>
              <a:rPr lang="es-ES" dirty="0" smtClean="0"/>
              <a:t> </a:t>
            </a:r>
            <a:r>
              <a:rPr lang="es-ES" dirty="0" err="1" smtClean="0"/>
              <a:t>hysopifolia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82400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Cuphea</a:t>
            </a:r>
            <a:r>
              <a:rPr lang="es-ES" dirty="0" smtClean="0"/>
              <a:t> </a:t>
            </a:r>
            <a:r>
              <a:rPr lang="es-ES" dirty="0" err="1" smtClean="0"/>
              <a:t>ignea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4427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Cuphea</a:t>
            </a:r>
            <a:r>
              <a:rPr lang="es-ES" dirty="0" smtClean="0"/>
              <a:t> </a:t>
            </a:r>
            <a:r>
              <a:rPr lang="es-ES" dirty="0" err="1" smtClean="0"/>
              <a:t>ignea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11338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Cuphea</a:t>
            </a:r>
            <a:r>
              <a:rPr lang="es-ES" dirty="0" smtClean="0"/>
              <a:t> </a:t>
            </a:r>
            <a:r>
              <a:rPr lang="es-ES" dirty="0" err="1" smtClean="0"/>
              <a:t>micropetala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0867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Dianthus</a:t>
            </a:r>
            <a:r>
              <a:rPr lang="es-ES" dirty="0" smtClean="0"/>
              <a:t> deltoides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8396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Dianthus</a:t>
            </a:r>
            <a:r>
              <a:rPr lang="es-ES" dirty="0" smtClean="0"/>
              <a:t> </a:t>
            </a:r>
            <a:r>
              <a:rPr lang="es-ES" dirty="0" err="1" smtClean="0"/>
              <a:t>plumarius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055481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Dianthus-plumarius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27115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Dicliptera</a:t>
            </a:r>
            <a:r>
              <a:rPr lang="es-ES" dirty="0" smtClean="0"/>
              <a:t> </a:t>
            </a:r>
            <a:r>
              <a:rPr lang="es-ES" dirty="0" err="1" smtClean="0"/>
              <a:t>suberecta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192291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Doroteanthus</a:t>
            </a:r>
            <a:r>
              <a:rPr lang="es-ES" dirty="0" smtClean="0"/>
              <a:t> </a:t>
            </a:r>
            <a:r>
              <a:rPr lang="es-ES" dirty="0" err="1" smtClean="0"/>
              <a:t>belliidiformis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26354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Drosanthemum</a:t>
            </a:r>
            <a:r>
              <a:rPr lang="es-ES" dirty="0" smtClean="0"/>
              <a:t> </a:t>
            </a:r>
            <a:r>
              <a:rPr lang="es-ES" dirty="0" err="1" smtClean="0"/>
              <a:t>hispidum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3865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Echinacea</a:t>
            </a:r>
            <a:r>
              <a:rPr lang="es-ES" baseline="0" dirty="0" smtClean="0"/>
              <a:t> purpurea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80116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Echium</a:t>
            </a:r>
            <a:r>
              <a:rPr lang="es-ES" dirty="0" smtClean="0"/>
              <a:t> </a:t>
            </a:r>
            <a:r>
              <a:rPr lang="es-ES" dirty="0" err="1" smtClean="0"/>
              <a:t>candicans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257008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Echium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40935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Eupatorium_purpureum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81137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Euryops</a:t>
            </a:r>
            <a:r>
              <a:rPr lang="es-ES" dirty="0" smtClean="0"/>
              <a:t> </a:t>
            </a:r>
            <a:r>
              <a:rPr lang="es-ES" dirty="0" err="1" smtClean="0"/>
              <a:t>pectinatus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27346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Felicia </a:t>
            </a:r>
            <a:r>
              <a:rPr lang="es-ES" dirty="0" err="1" smtClean="0"/>
              <a:t>amelloides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454727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Festuca</a:t>
            </a:r>
            <a:r>
              <a:rPr lang="es-ES" dirty="0" smtClean="0"/>
              <a:t> glauca.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30318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Gailardia</a:t>
            </a:r>
            <a:r>
              <a:rPr lang="es-ES" dirty="0" smtClean="0"/>
              <a:t> </a:t>
            </a:r>
            <a:r>
              <a:rPr lang="es-ES" dirty="0" err="1" smtClean="0"/>
              <a:t>aristata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80293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Gaillardia_x_grandiflora_Arizona_Sun_f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8396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Gaura_lindheimeri</a:t>
            </a:r>
            <a:r>
              <a:rPr lang="es-ES" dirty="0" smtClean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92289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Gaura_lindheimeri</a:t>
            </a:r>
            <a:r>
              <a:rPr lang="es-ES" dirty="0" smtClean="0"/>
              <a:t>.-Rosa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91913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Gazania</a:t>
            </a:r>
            <a:r>
              <a:rPr lang="es-ES" dirty="0" smtClean="0"/>
              <a:t> </a:t>
            </a:r>
            <a:r>
              <a:rPr lang="es-ES" dirty="0" err="1" smtClean="0"/>
              <a:t>splendens-Gelbe</a:t>
            </a:r>
            <a:r>
              <a:rPr lang="es-ES" dirty="0" smtClean="0"/>
              <a:t> </a:t>
            </a:r>
            <a:r>
              <a:rPr lang="es-ES" dirty="0" err="1" smtClean="0"/>
              <a:t>Jupiter</a:t>
            </a:r>
            <a:r>
              <a:rPr lang="es-ES" dirty="0" smtClean="0"/>
              <a:t>.-</a:t>
            </a:r>
            <a:r>
              <a:rPr lang="es-ES" dirty="0" err="1" smtClean="0"/>
              <a:t>Gazania</a:t>
            </a:r>
            <a:r>
              <a:rPr lang="es-ES" dirty="0" smtClean="0"/>
              <a:t> </a:t>
            </a:r>
            <a:r>
              <a:rPr lang="es-ES" dirty="0" err="1" smtClean="0"/>
              <a:t>splendens-Magic</a:t>
            </a:r>
            <a:r>
              <a:rPr lang="es-ES" dirty="0" smtClean="0"/>
              <a:t>.-</a:t>
            </a:r>
            <a:r>
              <a:rPr lang="es-ES" dirty="0" err="1" smtClean="0"/>
              <a:t>Gazania</a:t>
            </a:r>
            <a:r>
              <a:rPr lang="es-ES" dirty="0" smtClean="0"/>
              <a:t> </a:t>
            </a:r>
            <a:r>
              <a:rPr lang="es-ES" dirty="0" err="1" smtClean="0"/>
              <a:t>splendens-Sone</a:t>
            </a:r>
            <a:r>
              <a:rPr lang="es-ES" dirty="0" smtClean="0"/>
              <a:t> Gold y </a:t>
            </a:r>
            <a:r>
              <a:rPr lang="es-ES" dirty="0" err="1" smtClean="0"/>
              <a:t>Gazania</a:t>
            </a:r>
            <a:r>
              <a:rPr lang="es-ES" dirty="0" smtClean="0"/>
              <a:t> mezcla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489335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Gazania</a:t>
            </a:r>
            <a:r>
              <a:rPr lang="es-ES" dirty="0" smtClean="0"/>
              <a:t> </a:t>
            </a:r>
            <a:r>
              <a:rPr lang="es-ES" dirty="0" err="1" smtClean="0"/>
              <a:t>vars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475175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Geranium</a:t>
            </a:r>
            <a:r>
              <a:rPr lang="es-ES" dirty="0" smtClean="0"/>
              <a:t> </a:t>
            </a:r>
            <a:r>
              <a:rPr lang="es-ES" dirty="0" err="1" smtClean="0"/>
              <a:t>sanguineu</a:t>
            </a:r>
            <a:r>
              <a:rPr lang="es-ES" dirty="0" smtClean="0"/>
              <a:t> Max Frei'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48582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Gynura</a:t>
            </a:r>
            <a:r>
              <a:rPr lang="es-ES" dirty="0" smtClean="0"/>
              <a:t> </a:t>
            </a:r>
            <a:r>
              <a:rPr lang="es-ES" dirty="0" err="1" smtClean="0"/>
              <a:t>aurantiaca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3889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Helianthus</a:t>
            </a:r>
            <a:r>
              <a:rPr lang="es-ES" dirty="0" smtClean="0"/>
              <a:t> </a:t>
            </a:r>
            <a:r>
              <a:rPr lang="es-ES" dirty="0" err="1" smtClean="0"/>
              <a:t>tuberosus</a:t>
            </a:r>
            <a:r>
              <a:rPr lang="es-ES" dirty="0" smtClean="0"/>
              <a:t>.-Tupinambo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56641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Hemerocallis_fulva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16625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Hemerocallis</a:t>
            </a:r>
            <a:r>
              <a:rPr lang="es-ES" baseline="0" dirty="0" smtClean="0"/>
              <a:t> Spider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66347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Hypericum</a:t>
            </a:r>
            <a:r>
              <a:rPr lang="es-ES" dirty="0" smtClean="0"/>
              <a:t> </a:t>
            </a:r>
            <a:r>
              <a:rPr lang="es-ES" dirty="0" err="1" smtClean="0"/>
              <a:t>spp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87006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Iberis</a:t>
            </a:r>
            <a:r>
              <a:rPr lang="es-ES" dirty="0" smtClean="0"/>
              <a:t> </a:t>
            </a:r>
            <a:r>
              <a:rPr lang="es-ES" dirty="0" err="1" smtClean="0"/>
              <a:t>semperflorens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57547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Iresine</a:t>
            </a:r>
            <a:r>
              <a:rPr lang="es-ES" dirty="0" smtClean="0"/>
              <a:t> </a:t>
            </a:r>
            <a:r>
              <a:rPr lang="es-ES" dirty="0" err="1" smtClean="0"/>
              <a:t>herbstii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51090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Iresine</a:t>
            </a:r>
            <a:r>
              <a:rPr lang="es-ES" dirty="0" smtClean="0"/>
              <a:t> </a:t>
            </a:r>
            <a:r>
              <a:rPr lang="es-ES" dirty="0" err="1" smtClean="0"/>
              <a:t>herbstii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4877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Iris </a:t>
            </a:r>
            <a:r>
              <a:rPr lang="es-ES" dirty="0" err="1" smtClean="0"/>
              <a:t>germanica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041219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Iris </a:t>
            </a:r>
            <a:r>
              <a:rPr lang="es-ES" dirty="0" err="1" smtClean="0"/>
              <a:t>germanica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77390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Iris </a:t>
            </a:r>
            <a:r>
              <a:rPr lang="es-ES" dirty="0" err="1" smtClean="0"/>
              <a:t>orientalis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07894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Kniphofia</a:t>
            </a:r>
            <a:r>
              <a:rPr lang="es-ES" dirty="0" smtClean="0"/>
              <a:t> </a:t>
            </a:r>
            <a:r>
              <a:rPr lang="es-ES" dirty="0" err="1" smtClean="0"/>
              <a:t>uvaria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0251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Lampranthus</a:t>
            </a:r>
            <a:r>
              <a:rPr lang="es-ES" dirty="0" smtClean="0"/>
              <a:t> </a:t>
            </a:r>
            <a:r>
              <a:rPr lang="es-ES" dirty="0" err="1" smtClean="0"/>
              <a:t>vars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96301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Lampranthus</a:t>
            </a:r>
            <a:r>
              <a:rPr lang="es-ES" dirty="0" smtClean="0"/>
              <a:t> </a:t>
            </a:r>
            <a:r>
              <a:rPr lang="es-ES" dirty="0" err="1" smtClean="0"/>
              <a:t>spp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5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Lampranthus</a:t>
            </a:r>
            <a:r>
              <a:rPr lang="es-ES" dirty="0" smtClean="0"/>
              <a:t> </a:t>
            </a:r>
            <a:r>
              <a:rPr lang="es-ES" dirty="0" err="1" smtClean="0"/>
              <a:t>vars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937794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angustifolia  </a:t>
            </a:r>
            <a:r>
              <a:rPr lang="es-ES" dirty="0" err="1" smtClean="0"/>
              <a:t>Hidcote</a:t>
            </a:r>
            <a:r>
              <a:rPr lang="es-ES" dirty="0" smtClean="0"/>
              <a:t> Blue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51364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</a:t>
            </a:r>
            <a:r>
              <a:rPr lang="es-ES" dirty="0" err="1" smtClean="0"/>
              <a:t>dentata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52485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Lavandula</a:t>
            </a:r>
            <a:r>
              <a:rPr lang="es-ES" dirty="0" smtClean="0"/>
              <a:t> </a:t>
            </a:r>
            <a:r>
              <a:rPr lang="es-ES" dirty="0" err="1" smtClean="0"/>
              <a:t>stoechas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11742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Leonotis_leonurus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850633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Leucanthemum_vulgare_May_Queen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255865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Liatris_spicata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476630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Limonium</a:t>
            </a:r>
            <a:r>
              <a:rPr lang="es-ES" dirty="0" smtClean="0"/>
              <a:t> </a:t>
            </a:r>
            <a:r>
              <a:rPr lang="es-ES" dirty="0" err="1" smtClean="0"/>
              <a:t>sventenii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355666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Lobelia </a:t>
            </a:r>
            <a:r>
              <a:rPr lang="es-ES" dirty="0" err="1" smtClean="0"/>
              <a:t>laxiflora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06427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Hus</a:t>
            </a:r>
            <a:r>
              <a:rPr lang="es-ES" dirty="0" smtClean="0"/>
              <a:t> </a:t>
            </a:r>
            <a:r>
              <a:rPr lang="es-ES" dirty="0" err="1" smtClean="0"/>
              <a:t>beertelotti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82014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Lythrum</a:t>
            </a:r>
            <a:r>
              <a:rPr lang="es-ES" dirty="0" smtClean="0"/>
              <a:t> salicaria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23963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Miscanthus</a:t>
            </a:r>
            <a:r>
              <a:rPr lang="es-ES" dirty="0" smtClean="0"/>
              <a:t> </a:t>
            </a:r>
            <a:r>
              <a:rPr lang="es-ES" dirty="0" err="1" smtClean="0"/>
              <a:t>sinensis</a:t>
            </a:r>
            <a:r>
              <a:rPr lang="es-ES" dirty="0" smtClean="0"/>
              <a:t> </a:t>
            </a:r>
            <a:r>
              <a:rPr lang="es-ES" dirty="0" err="1" smtClean="0"/>
              <a:t>variegata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967162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Nepeta</a:t>
            </a:r>
            <a:r>
              <a:rPr lang="es-ES" dirty="0" smtClean="0"/>
              <a:t> </a:t>
            </a:r>
            <a:r>
              <a:rPr lang="es-ES" dirty="0" err="1" smtClean="0"/>
              <a:t>mussinii</a:t>
            </a:r>
            <a:r>
              <a:rPr lang="es-ES" dirty="0" smtClean="0"/>
              <a:t>.-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16553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Oenothera</a:t>
            </a:r>
            <a:r>
              <a:rPr lang="es-ES" dirty="0" smtClean="0"/>
              <a:t> </a:t>
            </a:r>
            <a:r>
              <a:rPr lang="es-ES" dirty="0" err="1" smtClean="0"/>
              <a:t>biennis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788153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Papaver</a:t>
            </a:r>
            <a:r>
              <a:rPr lang="es-ES" dirty="0" smtClean="0"/>
              <a:t> </a:t>
            </a:r>
            <a:r>
              <a:rPr lang="es-ES" dirty="0" err="1" smtClean="0"/>
              <a:t>orientale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63471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Pelargonium</a:t>
            </a:r>
            <a:r>
              <a:rPr lang="es-ES" dirty="0" smtClean="0"/>
              <a:t> </a:t>
            </a:r>
            <a:r>
              <a:rPr lang="es-ES" dirty="0" err="1" smtClean="0"/>
              <a:t>grandiflorum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128527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Pelargonium</a:t>
            </a:r>
            <a:r>
              <a:rPr lang="es-ES" dirty="0" smtClean="0"/>
              <a:t> </a:t>
            </a:r>
            <a:r>
              <a:rPr lang="es-ES" dirty="0" err="1" smtClean="0"/>
              <a:t>zonale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470506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Polygonum</a:t>
            </a:r>
            <a:r>
              <a:rPr lang="es-ES" dirty="0" smtClean="0"/>
              <a:t> </a:t>
            </a:r>
            <a:r>
              <a:rPr lang="es-ES" dirty="0" err="1" smtClean="0"/>
              <a:t>capitatum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6339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Romneya_coulteri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57900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Rudbeckia</a:t>
            </a:r>
            <a:r>
              <a:rPr lang="es-ES" dirty="0" smtClean="0"/>
              <a:t> </a:t>
            </a:r>
            <a:r>
              <a:rPr lang="es-ES" dirty="0" err="1" smtClean="0"/>
              <a:t>Goldstrum</a:t>
            </a:r>
            <a:r>
              <a:rPr lang="es-ES" dirty="0" smtClean="0"/>
              <a:t>.-</a:t>
            </a:r>
            <a:r>
              <a:rPr lang="es-ES" dirty="0" err="1" smtClean="0"/>
              <a:t>Rudbeckia</a:t>
            </a:r>
            <a:r>
              <a:rPr lang="es-ES" dirty="0" smtClean="0"/>
              <a:t> </a:t>
            </a:r>
            <a:r>
              <a:rPr lang="es-ES" dirty="0" err="1" smtClean="0"/>
              <a:t>hirta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058614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Rudbeckia</a:t>
            </a:r>
            <a:r>
              <a:rPr lang="es-ES" dirty="0" smtClean="0"/>
              <a:t> </a:t>
            </a:r>
            <a:r>
              <a:rPr lang="es-ES" dirty="0" err="1" smtClean="0"/>
              <a:t>hirta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88938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Rudbeckia</a:t>
            </a:r>
            <a:r>
              <a:rPr lang="es-ES" dirty="0" smtClean="0"/>
              <a:t> </a:t>
            </a:r>
            <a:r>
              <a:rPr lang="es-ES" dirty="0" err="1" smtClean="0"/>
              <a:t>var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76702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nemerosa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85590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</a:t>
            </a:r>
            <a:r>
              <a:rPr lang="es-ES" dirty="0" err="1" smtClean="0"/>
              <a:t>leucantha</a:t>
            </a:r>
            <a:r>
              <a:rPr lang="es-ES" dirty="0" smtClean="0"/>
              <a:t> '</a:t>
            </a:r>
            <a:r>
              <a:rPr lang="es-ES" dirty="0" err="1" smtClean="0"/>
              <a:t>Midnight</a:t>
            </a:r>
            <a:r>
              <a:rPr lang="es-ES" dirty="0" smtClean="0"/>
              <a:t>'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60946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 </a:t>
            </a:r>
            <a:r>
              <a:rPr lang="es-ES" dirty="0" err="1" smtClean="0"/>
              <a:t>farinacea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344908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Salvia_'</a:t>
            </a:r>
            <a:r>
              <a:rPr lang="es-ES" dirty="0" err="1" smtClean="0"/>
              <a:t>Mainacht</a:t>
            </a:r>
            <a:r>
              <a:rPr lang="es-ES" dirty="0" smtClean="0"/>
              <a:t>'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723412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Santolina </a:t>
            </a:r>
            <a:r>
              <a:rPr lang="es-ES" dirty="0" err="1" smtClean="0"/>
              <a:t>chamaecyparissus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343907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Saponaria_officinalis</a:t>
            </a:r>
            <a:r>
              <a:rPr lang="es-ES" dirty="0" smtClean="0"/>
              <a:t>_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219678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Solidago</a:t>
            </a:r>
            <a:r>
              <a:rPr lang="es-ES" dirty="0" smtClean="0"/>
              <a:t> </a:t>
            </a:r>
            <a:r>
              <a:rPr lang="es-ES" dirty="0" err="1" smtClean="0"/>
              <a:t>canadiensis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080878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Thymus</a:t>
            </a:r>
            <a:r>
              <a:rPr lang="es-ES" dirty="0" smtClean="0"/>
              <a:t> </a:t>
            </a:r>
            <a:r>
              <a:rPr lang="es-ES" dirty="0" err="1" smtClean="0"/>
              <a:t>citriodorus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932010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Verbena_bonariensis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52757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Vinca </a:t>
            </a:r>
            <a:r>
              <a:rPr lang="es-ES" smtClean="0"/>
              <a:t>major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312982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Zoysia</a:t>
            </a:r>
            <a:r>
              <a:rPr lang="es-ES" dirty="0" smtClean="0"/>
              <a:t> </a:t>
            </a:r>
            <a:r>
              <a:rPr lang="es-ES" dirty="0" err="1" smtClean="0"/>
              <a:t>japonica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07761-5E7A-4887-8735-876FACC19C22}" type="slidenum">
              <a:rPr lang="es-ES" smtClean="0"/>
              <a:t>140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37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75BBC8F-F553-4D30-9CA0-646C8D27D862}" type="datetimeFigureOut">
              <a:rPr lang="es-ES" smtClean="0"/>
              <a:t>16/07/2015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99A5E49-6000-46CC-BC09-5D14840306B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g"/><Relationship Id="rId4" Type="http://schemas.openxmlformats.org/officeDocument/2006/relationships/image" Target="../media/image102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g"/><Relationship Id="rId5" Type="http://schemas.openxmlformats.org/officeDocument/2006/relationships/image" Target="../media/image119.jpg"/><Relationship Id="rId4" Type="http://schemas.openxmlformats.org/officeDocument/2006/relationships/image" Target="../media/image118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733365" y="1772816"/>
            <a:ext cx="3313355" cy="3384376"/>
          </a:xfrm>
        </p:spPr>
        <p:txBody>
          <a:bodyPr>
            <a:normAutofit/>
          </a:bodyPr>
          <a:lstStyle/>
          <a:p>
            <a:r>
              <a:rPr lang="es-ES" dirty="0" smtClean="0"/>
              <a:t>SUELOS.-Sub-arbustos y vivaces resistentes a la cal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33365" y="5085184"/>
            <a:ext cx="3367027" cy="864096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Selección de </a:t>
            </a:r>
            <a:r>
              <a:rPr lang="es-ES" dirty="0" err="1" smtClean="0"/>
              <a:t>fotografias</a:t>
            </a:r>
            <a:r>
              <a:rPr lang="es-ES" dirty="0" smtClean="0"/>
              <a:t> por</a:t>
            </a:r>
          </a:p>
          <a:p>
            <a:r>
              <a:rPr lang="es-ES" dirty="0" smtClean="0"/>
              <a:t>JOSE ELIAS </a:t>
            </a:r>
            <a:r>
              <a:rPr lang="es-ES" dirty="0" smtClean="0"/>
              <a:t>BONELLS</a:t>
            </a:r>
          </a:p>
          <a:p>
            <a:r>
              <a:rPr lang="it-IT" dirty="0"/>
              <a:t>[brahms] cello sonata op 99 - i allegro vivace</a:t>
            </a:r>
            <a:endParaRPr lang="es-ES" dirty="0"/>
          </a:p>
        </p:txBody>
      </p:sp>
      <p:pic>
        <p:nvPicPr>
          <p:cNvPr id="4" name="(04) [brahms] cello sonata op 99 - i allegro vivac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440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0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1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6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7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6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1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2906"/>
            <a:ext cx="8208912" cy="60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9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5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80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9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106"/>
            <a:ext cx="8352928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27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9106"/>
            <a:ext cx="8136904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27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42493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68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64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9106"/>
            <a:ext cx="8280920" cy="620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32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424936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91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106"/>
            <a:ext cx="8424936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91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35292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17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28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56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96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51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93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280920" cy="620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71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06"/>
            <a:ext cx="8280920" cy="620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9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1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6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0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1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38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41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8092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36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01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09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9106"/>
            <a:ext cx="8136904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2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1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25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42493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633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42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983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537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335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275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628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1000"/>
            <a:ext cx="828092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751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041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1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76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587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04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1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249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18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92" y="4694083"/>
            <a:ext cx="2191087" cy="183285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694083"/>
            <a:ext cx="3384376" cy="185414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" y="4634932"/>
            <a:ext cx="2611210" cy="1913291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2583"/>
            <a:ext cx="3467100" cy="43815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" y="312583"/>
            <a:ext cx="4802297" cy="434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087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158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288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580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055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379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4139" cy="616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857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941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886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368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2132"/>
            <a:ext cx="8280920" cy="620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762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7872"/>
            <a:ext cx="8280920" cy="612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002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175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061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528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7"/>
            <a:ext cx="8424936" cy="633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32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9106"/>
            <a:ext cx="8208912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640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724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050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4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35292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8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1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106"/>
            <a:ext cx="8424936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2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5"/>
            <a:ext cx="8280920" cy="62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761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9106"/>
            <a:ext cx="828092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221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081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7336"/>
            <a:ext cx="8208912" cy="632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440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546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9694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965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56" y="3667844"/>
            <a:ext cx="18669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756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180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4176464" cy="31683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9000"/>
            <a:ext cx="4176464" cy="309634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60648"/>
            <a:ext cx="4032448" cy="3168352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03244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187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348880"/>
            <a:ext cx="5715000" cy="42799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68" y="332656"/>
            <a:ext cx="4327448" cy="619268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2657"/>
            <a:ext cx="403540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621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81000"/>
            <a:ext cx="8115300" cy="6096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504765" y="6082861"/>
            <a:ext cx="4060681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ES" dirty="0" err="1" smtClean="0"/>
              <a:t>Geranium</a:t>
            </a:r>
            <a:r>
              <a:rPr lang="es-ES" dirty="0" smtClean="0"/>
              <a:t> </a:t>
            </a:r>
            <a:r>
              <a:rPr lang="es-ES" dirty="0" err="1" smtClean="0"/>
              <a:t>sanguineum</a:t>
            </a:r>
            <a:r>
              <a:rPr lang="es-ES" dirty="0" smtClean="0"/>
              <a:t>% Max Frei'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84014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664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37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19075"/>
            <a:ext cx="85725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699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668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08912" cy="619268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084168" y="332656"/>
            <a:ext cx="252028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ES" dirty="0" err="1" smtClean="0"/>
              <a:t>Hypericum</a:t>
            </a:r>
            <a:r>
              <a:rPr lang="es-ES" dirty="0" smtClean="0"/>
              <a:t> </a:t>
            </a:r>
            <a:r>
              <a:rPr lang="es-ES" dirty="0" err="1" smtClean="0"/>
              <a:t>spp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7908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332656"/>
            <a:ext cx="8280919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54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7691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6697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346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683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82" y="332656"/>
            <a:ext cx="2709333" cy="21602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004" y="332656"/>
            <a:ext cx="1458003" cy="212853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5238750" cy="403244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3264"/>
            <a:ext cx="4252031" cy="610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7" y="404664"/>
            <a:ext cx="820891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9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2038"/>
            <a:ext cx="8316416" cy="611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088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809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905250" cy="292417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94" y="332656"/>
            <a:ext cx="4316670" cy="619870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56831"/>
            <a:ext cx="3905249" cy="327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4981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7"/>
            <a:ext cx="828092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230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511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332656"/>
            <a:ext cx="85725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35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933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38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63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3"/>
            <a:ext cx="8352928" cy="61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1485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690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855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1000"/>
            <a:ext cx="835292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4163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1194"/>
            <a:ext cx="40481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5253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770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607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960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0047"/>
            <a:ext cx="828092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857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04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9"/>
            <a:ext cx="5903032" cy="619268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60649"/>
            <a:ext cx="399569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5037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383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225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5583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1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3032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8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4480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369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08912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8704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0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694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2809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8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0676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68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355</TotalTime>
  <Words>500</Words>
  <Application>Microsoft Office PowerPoint</Application>
  <PresentationFormat>Presentación en pantalla (4:3)</PresentationFormat>
  <Paragraphs>276</Paragraphs>
  <Slides>140</Slides>
  <Notes>135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140</vt:i4>
      </vt:variant>
    </vt:vector>
  </HeadingPairs>
  <TitlesOfParts>
    <vt:vector size="141" baseType="lpstr">
      <vt:lpstr>Austin</vt:lpstr>
      <vt:lpstr>SUELOS.-Sub-arbustos y vivaces resistentes a la cal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SUELOS.-Sub-arbustos y vivaces resistentes a la cal</dc:title>
  <dc:creator>Josep</dc:creator>
  <cp:lastModifiedBy>Josep</cp:lastModifiedBy>
  <cp:revision>22</cp:revision>
  <dcterms:created xsi:type="dcterms:W3CDTF">2012-11-27T08:17:09Z</dcterms:created>
  <dcterms:modified xsi:type="dcterms:W3CDTF">2015-07-16T07:55:51Z</dcterms:modified>
</cp:coreProperties>
</file>