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1"/>
  </p:notesMasterIdLst>
  <p:sldIdLst>
    <p:sldId id="256" r:id="rId2"/>
    <p:sldId id="257" r:id="rId3"/>
    <p:sldId id="258" r:id="rId4"/>
    <p:sldId id="259" r:id="rId5"/>
    <p:sldId id="260" r:id="rId6"/>
    <p:sldId id="262" r:id="rId7"/>
    <p:sldId id="261" r:id="rId8"/>
    <p:sldId id="263" r:id="rId9"/>
    <p:sldId id="264" r:id="rId10"/>
    <p:sldId id="265" r:id="rId11"/>
    <p:sldId id="267" r:id="rId12"/>
    <p:sldId id="266" r:id="rId13"/>
    <p:sldId id="269" r:id="rId14"/>
    <p:sldId id="270" r:id="rId15"/>
    <p:sldId id="271" r:id="rId16"/>
    <p:sldId id="272" r:id="rId17"/>
    <p:sldId id="276" r:id="rId18"/>
    <p:sldId id="273" r:id="rId19"/>
    <p:sldId id="274" r:id="rId20"/>
    <p:sldId id="275"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9" r:id="rId102"/>
    <p:sldId id="360" r:id="rId103"/>
    <p:sldId id="361" r:id="rId104"/>
    <p:sldId id="362" r:id="rId105"/>
    <p:sldId id="363" r:id="rId106"/>
    <p:sldId id="364" r:id="rId107"/>
    <p:sldId id="365" r:id="rId108"/>
    <p:sldId id="366" r:id="rId109"/>
    <p:sldId id="367" r:id="rId110"/>
    <p:sldId id="368" r:id="rId111"/>
    <p:sldId id="369" r:id="rId112"/>
    <p:sldId id="370"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7" r:id="rId130"/>
    <p:sldId id="388" r:id="rId131"/>
    <p:sldId id="389" r:id="rId132"/>
    <p:sldId id="390" r:id="rId133"/>
    <p:sldId id="391" r:id="rId134"/>
    <p:sldId id="392" r:id="rId135"/>
    <p:sldId id="393" r:id="rId136"/>
    <p:sldId id="394" r:id="rId137"/>
    <p:sldId id="395" r:id="rId138"/>
    <p:sldId id="396" r:id="rId139"/>
    <p:sldId id="397" r:id="rId140"/>
    <p:sldId id="398" r:id="rId141"/>
    <p:sldId id="399" r:id="rId142"/>
    <p:sldId id="400" r:id="rId143"/>
    <p:sldId id="401" r:id="rId144"/>
    <p:sldId id="402" r:id="rId145"/>
    <p:sldId id="403" r:id="rId146"/>
    <p:sldId id="404" r:id="rId147"/>
    <p:sldId id="405" r:id="rId148"/>
    <p:sldId id="406" r:id="rId149"/>
    <p:sldId id="407" r:id="rId150"/>
    <p:sldId id="408" r:id="rId151"/>
    <p:sldId id="409" r:id="rId152"/>
    <p:sldId id="410" r:id="rId153"/>
    <p:sldId id="411" r:id="rId154"/>
    <p:sldId id="412" r:id="rId155"/>
    <p:sldId id="413" r:id="rId156"/>
    <p:sldId id="414" r:id="rId157"/>
    <p:sldId id="415" r:id="rId158"/>
    <p:sldId id="416" r:id="rId159"/>
    <p:sldId id="417" r:id="rId1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7" d="100"/>
          <a:sy n="97" d="100"/>
        </p:scale>
        <p:origin x="192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81C61A-F179-4AE0-9FA2-38C395AF98CD}" type="datetimeFigureOut">
              <a:rPr lang="es-ES" smtClean="0"/>
              <a:t>11/05/2022</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09D509-B748-4E12-86E2-D99460C9E144}" type="slidenum">
              <a:rPr lang="es-ES" smtClean="0"/>
              <a:t>‹Nº›</a:t>
            </a:fld>
            <a:endParaRPr lang="es-ES" dirty="0"/>
          </a:p>
        </p:txBody>
      </p:sp>
    </p:spTree>
    <p:extLst>
      <p:ext uri="{BB962C8B-B14F-4D97-AF65-F5344CB8AC3E}">
        <p14:creationId xmlns:p14="http://schemas.microsoft.com/office/powerpoint/2010/main" val="8654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Abutilon grandifolium</a:t>
            </a:r>
          </a:p>
          <a:p>
            <a:endParaRPr lang="es-ES" dirty="0"/>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13</a:t>
            </a:fld>
            <a:endParaRPr lang="es-ES" dirty="0"/>
          </a:p>
        </p:txBody>
      </p:sp>
    </p:spTree>
    <p:extLst>
      <p:ext uri="{BB962C8B-B14F-4D97-AF65-F5344CB8AC3E}">
        <p14:creationId xmlns:p14="http://schemas.microsoft.com/office/powerpoint/2010/main" val="2226147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Abutilon grandifolium</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14</a:t>
            </a:fld>
            <a:endParaRPr lang="es-ES" dirty="0"/>
          </a:p>
        </p:txBody>
      </p:sp>
    </p:spTree>
    <p:extLst>
      <p:ext uri="{BB962C8B-B14F-4D97-AF65-F5344CB8AC3E}">
        <p14:creationId xmlns:p14="http://schemas.microsoft.com/office/powerpoint/2010/main" val="3363910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Abutilon grandifolium</a:t>
            </a:r>
          </a:p>
          <a:p>
            <a:endParaRPr lang="es-ES" dirty="0"/>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15</a:t>
            </a:fld>
            <a:endParaRPr lang="es-ES" dirty="0"/>
          </a:p>
        </p:txBody>
      </p:sp>
    </p:spTree>
    <p:extLst>
      <p:ext uri="{BB962C8B-B14F-4D97-AF65-F5344CB8AC3E}">
        <p14:creationId xmlns:p14="http://schemas.microsoft.com/office/powerpoint/2010/main" val="1223484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cyclops.-Acacia majorera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16</a:t>
            </a:fld>
            <a:endParaRPr lang="es-ES" dirty="0"/>
          </a:p>
        </p:txBody>
      </p:sp>
    </p:spTree>
    <p:extLst>
      <p:ext uri="{BB962C8B-B14F-4D97-AF65-F5344CB8AC3E}">
        <p14:creationId xmlns:p14="http://schemas.microsoft.com/office/powerpoint/2010/main" val="2851506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Acacia_cyclops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17</a:t>
            </a:fld>
            <a:endParaRPr lang="es-ES" dirty="0"/>
          </a:p>
        </p:txBody>
      </p:sp>
    </p:spTree>
    <p:extLst>
      <p:ext uri="{BB962C8B-B14F-4D97-AF65-F5344CB8AC3E}">
        <p14:creationId xmlns:p14="http://schemas.microsoft.com/office/powerpoint/2010/main" val="650526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saligna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18</a:t>
            </a:fld>
            <a:endParaRPr lang="es-ES" dirty="0"/>
          </a:p>
        </p:txBody>
      </p:sp>
    </p:spTree>
    <p:extLst>
      <p:ext uri="{BB962C8B-B14F-4D97-AF65-F5344CB8AC3E}">
        <p14:creationId xmlns:p14="http://schemas.microsoft.com/office/powerpoint/2010/main" val="3968023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saligna</a:t>
            </a:r>
          </a:p>
          <a:p>
            <a:endParaRPr lang="es-ES" dirty="0"/>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19</a:t>
            </a:fld>
            <a:endParaRPr lang="es-ES" dirty="0"/>
          </a:p>
        </p:txBody>
      </p:sp>
    </p:spTree>
    <p:extLst>
      <p:ext uri="{BB962C8B-B14F-4D97-AF65-F5344CB8AC3E}">
        <p14:creationId xmlns:p14="http://schemas.microsoft.com/office/powerpoint/2010/main" val="2055550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Acacia_cyanophylla.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20</a:t>
            </a:fld>
            <a:endParaRPr lang="es-ES" dirty="0"/>
          </a:p>
        </p:txBody>
      </p:sp>
    </p:spTree>
    <p:extLst>
      <p:ext uri="{BB962C8B-B14F-4D97-AF65-F5344CB8AC3E}">
        <p14:creationId xmlns:p14="http://schemas.microsoft.com/office/powerpoint/2010/main" val="2275707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Acanthus</a:t>
            </a:r>
            <a:r>
              <a:rPr lang="es-ES" baseline="0" dirty="0"/>
              <a:t> </a:t>
            </a:r>
            <a:r>
              <a:rPr lang="es-ES" dirty="0"/>
              <a:t>mollis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21</a:t>
            </a:fld>
            <a:endParaRPr lang="es-ES" dirty="0"/>
          </a:p>
        </p:txBody>
      </p:sp>
    </p:spTree>
    <p:extLst>
      <p:ext uri="{BB962C8B-B14F-4D97-AF65-F5344CB8AC3E}">
        <p14:creationId xmlns:p14="http://schemas.microsoft.com/office/powerpoint/2010/main" val="1362582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Achyranthes</a:t>
            </a:r>
            <a:r>
              <a:rPr lang="es-ES" baseline="0" dirty="0"/>
              <a:t> </a:t>
            </a:r>
            <a:r>
              <a:rPr lang="es-ES" dirty="0"/>
              <a:t>aspera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22</a:t>
            </a:fld>
            <a:endParaRPr lang="es-ES" dirty="0"/>
          </a:p>
        </p:txBody>
      </p:sp>
    </p:spTree>
    <p:extLst>
      <p:ext uri="{BB962C8B-B14F-4D97-AF65-F5344CB8AC3E}">
        <p14:creationId xmlns:p14="http://schemas.microsoft.com/office/powerpoint/2010/main" val="412488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Acoelorrhaphe wrightii</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23</a:t>
            </a:fld>
            <a:endParaRPr lang="es-ES" dirty="0"/>
          </a:p>
        </p:txBody>
      </p:sp>
    </p:spTree>
    <p:extLst>
      <p:ext uri="{BB962C8B-B14F-4D97-AF65-F5344CB8AC3E}">
        <p14:creationId xmlns:p14="http://schemas.microsoft.com/office/powerpoint/2010/main" val="1320203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Acokanthera oblongifolia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24</a:t>
            </a:fld>
            <a:endParaRPr lang="es-ES" dirty="0"/>
          </a:p>
        </p:txBody>
      </p:sp>
    </p:spTree>
    <p:extLst>
      <p:ext uri="{BB962C8B-B14F-4D97-AF65-F5344CB8AC3E}">
        <p14:creationId xmlns:p14="http://schemas.microsoft.com/office/powerpoint/2010/main" val="1162149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Acokanthera oblongifolia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25</a:t>
            </a:fld>
            <a:endParaRPr lang="es-ES" dirty="0"/>
          </a:p>
        </p:txBody>
      </p:sp>
    </p:spTree>
    <p:extLst>
      <p:ext uri="{BB962C8B-B14F-4D97-AF65-F5344CB8AC3E}">
        <p14:creationId xmlns:p14="http://schemas.microsoft.com/office/powerpoint/2010/main" val="198126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Acokanthera oblongifolia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26</a:t>
            </a:fld>
            <a:endParaRPr lang="es-ES" dirty="0"/>
          </a:p>
        </p:txBody>
      </p:sp>
    </p:spTree>
    <p:extLst>
      <p:ext uri="{BB962C8B-B14F-4D97-AF65-F5344CB8AC3E}">
        <p14:creationId xmlns:p14="http://schemas.microsoft.com/office/powerpoint/2010/main" val="1318302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Acokanthera oblongifolia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27</a:t>
            </a:fld>
            <a:endParaRPr lang="es-ES" dirty="0"/>
          </a:p>
        </p:txBody>
      </p:sp>
    </p:spTree>
    <p:extLst>
      <p:ext uri="{BB962C8B-B14F-4D97-AF65-F5344CB8AC3E}">
        <p14:creationId xmlns:p14="http://schemas.microsoft.com/office/powerpoint/2010/main" val="907888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Adenocarpus foliosus.-codeso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28</a:t>
            </a:fld>
            <a:endParaRPr lang="es-ES" dirty="0"/>
          </a:p>
        </p:txBody>
      </p:sp>
    </p:spTree>
    <p:extLst>
      <p:ext uri="{BB962C8B-B14F-4D97-AF65-F5344CB8AC3E}">
        <p14:creationId xmlns:p14="http://schemas.microsoft.com/office/powerpoint/2010/main" val="2519238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Adenocarpus foliosus.-codeso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29</a:t>
            </a:fld>
            <a:endParaRPr lang="es-ES" dirty="0"/>
          </a:p>
        </p:txBody>
      </p:sp>
    </p:spTree>
    <p:extLst>
      <p:ext uri="{BB962C8B-B14F-4D97-AF65-F5344CB8AC3E}">
        <p14:creationId xmlns:p14="http://schemas.microsoft.com/office/powerpoint/2010/main" val="1692609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Adenocarpus foliosus.-codeso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30</a:t>
            </a:fld>
            <a:endParaRPr lang="es-ES" dirty="0"/>
          </a:p>
        </p:txBody>
      </p:sp>
    </p:spTree>
    <p:extLst>
      <p:ext uri="{BB962C8B-B14F-4D97-AF65-F5344CB8AC3E}">
        <p14:creationId xmlns:p14="http://schemas.microsoft.com/office/powerpoint/2010/main" val="3564223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Adenocarpus</a:t>
            </a:r>
            <a:r>
              <a:rPr lang="es-ES" baseline="0" dirty="0"/>
              <a:t> </a:t>
            </a:r>
            <a:r>
              <a:rPr lang="es-ES" dirty="0"/>
              <a:t>viscosus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31</a:t>
            </a:fld>
            <a:endParaRPr lang="es-ES" dirty="0"/>
          </a:p>
        </p:txBody>
      </p:sp>
    </p:spTree>
    <p:extLst>
      <p:ext uri="{BB962C8B-B14F-4D97-AF65-F5344CB8AC3E}">
        <p14:creationId xmlns:p14="http://schemas.microsoft.com/office/powerpoint/2010/main" val="2500516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Adiantum</a:t>
            </a:r>
            <a:r>
              <a:rPr lang="es-ES" baseline="0" dirty="0"/>
              <a:t> c</a:t>
            </a:r>
            <a:r>
              <a:rPr lang="es-ES" dirty="0"/>
              <a:t>apillus-veneris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32</a:t>
            </a:fld>
            <a:endParaRPr lang="es-ES" dirty="0"/>
          </a:p>
        </p:txBody>
      </p:sp>
    </p:spTree>
    <p:extLst>
      <p:ext uri="{BB962C8B-B14F-4D97-AF65-F5344CB8AC3E}">
        <p14:creationId xmlns:p14="http://schemas.microsoft.com/office/powerpoint/2010/main" val="1568868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Adiantum_reniforme</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33</a:t>
            </a:fld>
            <a:endParaRPr lang="es-ES" dirty="0"/>
          </a:p>
        </p:txBody>
      </p:sp>
    </p:spTree>
    <p:extLst>
      <p:ext uri="{BB962C8B-B14F-4D97-AF65-F5344CB8AC3E}">
        <p14:creationId xmlns:p14="http://schemas.microsoft.com/office/powerpoint/2010/main" val="8002845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Aechmea aquilega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34</a:t>
            </a:fld>
            <a:endParaRPr lang="es-ES" dirty="0"/>
          </a:p>
        </p:txBody>
      </p:sp>
    </p:spTree>
    <p:extLst>
      <p:ext uri="{BB962C8B-B14F-4D97-AF65-F5344CB8AC3E}">
        <p14:creationId xmlns:p14="http://schemas.microsoft.com/office/powerpoint/2010/main" val="999334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Aechmea gamosepala_</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35</a:t>
            </a:fld>
            <a:endParaRPr lang="es-ES" dirty="0"/>
          </a:p>
        </p:txBody>
      </p:sp>
    </p:spTree>
    <p:extLst>
      <p:ext uri="{BB962C8B-B14F-4D97-AF65-F5344CB8AC3E}">
        <p14:creationId xmlns:p14="http://schemas.microsoft.com/office/powerpoint/2010/main" val="2433058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Aechmea pineliana </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36</a:t>
            </a:fld>
            <a:endParaRPr lang="es-ES" dirty="0"/>
          </a:p>
        </p:txBody>
      </p:sp>
    </p:spTree>
    <p:extLst>
      <p:ext uri="{BB962C8B-B14F-4D97-AF65-F5344CB8AC3E}">
        <p14:creationId xmlns:p14="http://schemas.microsoft.com/office/powerpoint/2010/main" val="15812315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 arboreum.-holochrysum</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37</a:t>
            </a:fld>
            <a:endParaRPr lang="es-ES" dirty="0"/>
          </a:p>
        </p:txBody>
      </p:sp>
    </p:spTree>
    <p:extLst>
      <p:ext uri="{BB962C8B-B14F-4D97-AF65-F5344CB8AC3E}">
        <p14:creationId xmlns:p14="http://schemas.microsoft.com/office/powerpoint/2010/main" val="36945811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 arboreum artropurpureum</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38</a:t>
            </a:fld>
            <a:endParaRPr lang="es-ES" dirty="0"/>
          </a:p>
        </p:txBody>
      </p:sp>
    </p:spTree>
    <p:extLst>
      <p:ext uri="{BB962C8B-B14F-4D97-AF65-F5344CB8AC3E}">
        <p14:creationId xmlns:p14="http://schemas.microsoft.com/office/powerpoint/2010/main" val="207711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 canariense</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39</a:t>
            </a:fld>
            <a:endParaRPr lang="es-ES" dirty="0"/>
          </a:p>
        </p:txBody>
      </p:sp>
    </p:spTree>
    <p:extLst>
      <p:ext uri="{BB962C8B-B14F-4D97-AF65-F5344CB8AC3E}">
        <p14:creationId xmlns:p14="http://schemas.microsoft.com/office/powerpoint/2010/main" val="41579290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 canariense</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40</a:t>
            </a:fld>
            <a:endParaRPr lang="es-ES" dirty="0"/>
          </a:p>
        </p:txBody>
      </p:sp>
    </p:spTree>
    <p:extLst>
      <p:ext uri="{BB962C8B-B14F-4D97-AF65-F5344CB8AC3E}">
        <p14:creationId xmlns:p14="http://schemas.microsoft.com/office/powerpoint/2010/main" val="40587148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 ciliatum.-Bejete</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41</a:t>
            </a:fld>
            <a:endParaRPr lang="es-ES" dirty="0"/>
          </a:p>
        </p:txBody>
      </p:sp>
    </p:spTree>
    <p:extLst>
      <p:ext uri="{BB962C8B-B14F-4D97-AF65-F5344CB8AC3E}">
        <p14:creationId xmlns:p14="http://schemas.microsoft.com/office/powerpoint/2010/main" val="21223791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 cuneatum</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42</a:t>
            </a:fld>
            <a:endParaRPr lang="es-ES" dirty="0"/>
          </a:p>
        </p:txBody>
      </p:sp>
    </p:spTree>
    <p:extLst>
      <p:ext uri="{BB962C8B-B14F-4D97-AF65-F5344CB8AC3E}">
        <p14:creationId xmlns:p14="http://schemas.microsoft.com/office/powerpoint/2010/main" val="4220097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 cuneatum</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43</a:t>
            </a:fld>
            <a:endParaRPr lang="es-ES" dirty="0"/>
          </a:p>
        </p:txBody>
      </p:sp>
    </p:spTree>
    <p:extLst>
      <p:ext uri="{BB962C8B-B14F-4D97-AF65-F5344CB8AC3E}">
        <p14:creationId xmlns:p14="http://schemas.microsoft.com/office/powerpoint/2010/main" val="37192589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 spathulatum_</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44</a:t>
            </a:fld>
            <a:endParaRPr lang="es-ES" dirty="0"/>
          </a:p>
        </p:txBody>
      </p:sp>
    </p:spTree>
    <p:extLst>
      <p:ext uri="{BB962C8B-B14F-4D97-AF65-F5344CB8AC3E}">
        <p14:creationId xmlns:p14="http://schemas.microsoft.com/office/powerpoint/2010/main" val="11561444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Aeonium_balsamiferum.-Potera o Farroba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45</a:t>
            </a:fld>
            <a:endParaRPr lang="es-ES" dirty="0"/>
          </a:p>
        </p:txBody>
      </p:sp>
    </p:spTree>
    <p:extLst>
      <p:ext uri="{BB962C8B-B14F-4D97-AF65-F5344CB8AC3E}">
        <p14:creationId xmlns:p14="http://schemas.microsoft.com/office/powerpoint/2010/main" val="41706151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a:t>
            </a:r>
            <a:r>
              <a:rPr lang="es-ES" baseline="0" dirty="0"/>
              <a:t> </a:t>
            </a:r>
            <a:r>
              <a:rPr lang="es-ES" dirty="0"/>
              <a:t>arboreum </a:t>
            </a:r>
            <a:r>
              <a:rPr lang="es-ES" baseline="0" dirty="0"/>
              <a:t> y Aeonium canariense</a:t>
            </a:r>
            <a:endParaRPr lang="es-ES" dirty="0"/>
          </a:p>
        </p:txBody>
      </p:sp>
      <p:sp>
        <p:nvSpPr>
          <p:cNvPr id="4" name="3 Marcador de número de diapositiva"/>
          <p:cNvSpPr>
            <a:spLocks noGrp="1"/>
          </p:cNvSpPr>
          <p:nvPr>
            <p:ph type="sldNum" sz="quarter" idx="10"/>
          </p:nvPr>
        </p:nvSpPr>
        <p:spPr/>
        <p:txBody>
          <a:bodyPr/>
          <a:lstStyle/>
          <a:p>
            <a:fld id="{0D09D509-B748-4E12-86E2-D99460C9E144}" type="slidenum">
              <a:rPr lang="es-ES" smtClean="0"/>
              <a:t>46</a:t>
            </a:fld>
            <a:endParaRPr lang="es-ES" dirty="0"/>
          </a:p>
        </p:txBody>
      </p:sp>
    </p:spTree>
    <p:extLst>
      <p:ext uri="{BB962C8B-B14F-4D97-AF65-F5344CB8AC3E}">
        <p14:creationId xmlns:p14="http://schemas.microsoft.com/office/powerpoint/2010/main" val="563120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 castello paivae</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47</a:t>
            </a:fld>
            <a:endParaRPr lang="es-ES" dirty="0"/>
          </a:p>
        </p:txBody>
      </p:sp>
    </p:spTree>
    <p:extLst>
      <p:ext uri="{BB962C8B-B14F-4D97-AF65-F5344CB8AC3E}">
        <p14:creationId xmlns:p14="http://schemas.microsoft.com/office/powerpoint/2010/main" val="11642008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Aeonium_ciliatum </a:t>
            </a:r>
            <a:r>
              <a:rPr lang="es-ES" baseline="0" dirty="0"/>
              <a:t> y A</a:t>
            </a:r>
            <a:r>
              <a:rPr lang="es-ES" dirty="0"/>
              <a:t>eonium_palmense</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48</a:t>
            </a:fld>
            <a:endParaRPr lang="es-ES" dirty="0"/>
          </a:p>
        </p:txBody>
      </p:sp>
    </p:spTree>
    <p:extLst>
      <p:ext uri="{BB962C8B-B14F-4D97-AF65-F5344CB8AC3E}">
        <p14:creationId xmlns:p14="http://schemas.microsoft.com/office/powerpoint/2010/main" val="35260083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a:t>
            </a:r>
            <a:r>
              <a:rPr lang="es-ES" baseline="0" dirty="0"/>
              <a:t> </a:t>
            </a:r>
            <a:r>
              <a:rPr lang="es-ES" dirty="0"/>
              <a:t>lindleyi</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49</a:t>
            </a:fld>
            <a:endParaRPr lang="es-ES" dirty="0"/>
          </a:p>
        </p:txBody>
      </p:sp>
    </p:spTree>
    <p:extLst>
      <p:ext uri="{BB962C8B-B14F-4D97-AF65-F5344CB8AC3E}">
        <p14:creationId xmlns:p14="http://schemas.microsoft.com/office/powerpoint/2010/main" val="36279873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Aeonium_vestitum.-Aeonium arboreum</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50</a:t>
            </a:fld>
            <a:endParaRPr lang="es-ES" dirty="0"/>
          </a:p>
        </p:txBody>
      </p:sp>
    </p:spTree>
    <p:extLst>
      <p:ext uri="{BB962C8B-B14F-4D97-AF65-F5344CB8AC3E}">
        <p14:creationId xmlns:p14="http://schemas.microsoft.com/office/powerpoint/2010/main" val="26953442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Aeonium_vestitum.-Aeonium arboreum</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51</a:t>
            </a:fld>
            <a:endParaRPr lang="es-ES" dirty="0"/>
          </a:p>
        </p:txBody>
      </p:sp>
    </p:spTree>
    <p:extLst>
      <p:ext uri="{BB962C8B-B14F-4D97-AF65-F5344CB8AC3E}">
        <p14:creationId xmlns:p14="http://schemas.microsoft.com/office/powerpoint/2010/main" val="5863121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Agapanthus africanus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52</a:t>
            </a:fld>
            <a:endParaRPr lang="es-ES" dirty="0"/>
          </a:p>
        </p:txBody>
      </p:sp>
    </p:spTree>
    <p:extLst>
      <p:ext uri="{BB962C8B-B14F-4D97-AF65-F5344CB8AC3E}">
        <p14:creationId xmlns:p14="http://schemas.microsoft.com/office/powerpoint/2010/main" val="20605991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Agave americana.-pita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53</a:t>
            </a:fld>
            <a:endParaRPr lang="es-ES" dirty="0"/>
          </a:p>
        </p:txBody>
      </p:sp>
    </p:spTree>
    <p:extLst>
      <p:ext uri="{BB962C8B-B14F-4D97-AF65-F5344CB8AC3E}">
        <p14:creationId xmlns:p14="http://schemas.microsoft.com/office/powerpoint/2010/main" val="20136716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Agave</a:t>
            </a:r>
            <a:r>
              <a:rPr lang="es-ES" baseline="0" dirty="0"/>
              <a:t> </a:t>
            </a:r>
            <a:r>
              <a:rPr lang="es-ES" dirty="0"/>
              <a:t>americana y Agave_fourcroydes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54</a:t>
            </a:fld>
            <a:endParaRPr lang="es-ES" dirty="0"/>
          </a:p>
        </p:txBody>
      </p:sp>
    </p:spTree>
    <p:extLst>
      <p:ext uri="{BB962C8B-B14F-4D97-AF65-F5344CB8AC3E}">
        <p14:creationId xmlns:p14="http://schemas.microsoft.com/office/powerpoint/2010/main" val="7444748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Agave-atenuatta-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55</a:t>
            </a:fld>
            <a:endParaRPr lang="es-ES" dirty="0"/>
          </a:p>
        </p:txBody>
      </p:sp>
    </p:spTree>
    <p:extLst>
      <p:ext uri="{BB962C8B-B14F-4D97-AF65-F5344CB8AC3E}">
        <p14:creationId xmlns:p14="http://schemas.microsoft.com/office/powerpoint/2010/main" val="5416206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Ageratina adenophora </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56</a:t>
            </a:fld>
            <a:endParaRPr lang="es-ES" dirty="0"/>
          </a:p>
        </p:txBody>
      </p:sp>
    </p:spTree>
    <p:extLst>
      <p:ext uri="{BB962C8B-B14F-4D97-AF65-F5344CB8AC3E}">
        <p14:creationId xmlns:p14="http://schemas.microsoft.com/office/powerpoint/2010/main" val="17938061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Ageratina_adenophora.-Flor de Espuma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57</a:t>
            </a:fld>
            <a:endParaRPr lang="es-ES" dirty="0"/>
          </a:p>
        </p:txBody>
      </p:sp>
    </p:spTree>
    <p:extLst>
      <p:ext uri="{BB962C8B-B14F-4D97-AF65-F5344CB8AC3E}">
        <p14:creationId xmlns:p14="http://schemas.microsoft.com/office/powerpoint/2010/main" val="31173732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Aizoon_canariense-Pata de perro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58</a:t>
            </a:fld>
            <a:endParaRPr lang="es-ES" dirty="0"/>
          </a:p>
        </p:txBody>
      </p:sp>
    </p:spTree>
    <p:extLst>
      <p:ext uri="{BB962C8B-B14F-4D97-AF65-F5344CB8AC3E}">
        <p14:creationId xmlns:p14="http://schemas.microsoft.com/office/powerpoint/2010/main" val="18889423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Aizoon_canariense-Pata de perro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59</a:t>
            </a:fld>
            <a:endParaRPr lang="es-ES" dirty="0"/>
          </a:p>
        </p:txBody>
      </p:sp>
    </p:spTree>
    <p:extLst>
      <p:ext uri="{BB962C8B-B14F-4D97-AF65-F5344CB8AC3E}">
        <p14:creationId xmlns:p14="http://schemas.microsoft.com/office/powerpoint/2010/main" val="28238303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Ajania pacifica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60</a:t>
            </a:fld>
            <a:endParaRPr lang="es-ES" dirty="0"/>
          </a:p>
        </p:txBody>
      </p:sp>
    </p:spTree>
    <p:extLst>
      <p:ext uri="{BB962C8B-B14F-4D97-AF65-F5344CB8AC3E}">
        <p14:creationId xmlns:p14="http://schemas.microsoft.com/office/powerpoint/2010/main" val="11893062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Alberta magna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61</a:t>
            </a:fld>
            <a:endParaRPr lang="es-ES" dirty="0"/>
          </a:p>
        </p:txBody>
      </p:sp>
    </p:spTree>
    <p:extLst>
      <p:ext uri="{BB962C8B-B14F-4D97-AF65-F5344CB8AC3E}">
        <p14:creationId xmlns:p14="http://schemas.microsoft.com/office/powerpoint/2010/main" val="5303127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Alberta</a:t>
            </a:r>
            <a:r>
              <a:rPr lang="es-ES" baseline="0" dirty="0"/>
              <a:t> </a:t>
            </a:r>
            <a:r>
              <a:rPr lang="es-ES" dirty="0"/>
              <a:t>magna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62</a:t>
            </a:fld>
            <a:endParaRPr lang="es-ES" dirty="0"/>
          </a:p>
        </p:txBody>
      </p:sp>
    </p:spTree>
    <p:extLst>
      <p:ext uri="{BB962C8B-B14F-4D97-AF65-F5344CB8AC3E}">
        <p14:creationId xmlns:p14="http://schemas.microsoft.com/office/powerpoint/2010/main" val="41711177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Alberta</a:t>
            </a:r>
            <a:r>
              <a:rPr lang="es-ES" baseline="0" dirty="0"/>
              <a:t> </a:t>
            </a:r>
            <a:r>
              <a:rPr lang="es-ES" dirty="0"/>
              <a:t>magna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63</a:t>
            </a:fld>
            <a:endParaRPr lang="es-ES" dirty="0"/>
          </a:p>
        </p:txBody>
      </p:sp>
    </p:spTree>
    <p:extLst>
      <p:ext uri="{BB962C8B-B14F-4D97-AF65-F5344CB8AC3E}">
        <p14:creationId xmlns:p14="http://schemas.microsoft.com/office/powerpoint/2010/main" val="25811123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Albizia dystachia</a:t>
            </a:r>
          </a:p>
          <a:p>
            <a:endParaRPr lang="es-ES" dirty="0"/>
          </a:p>
        </p:txBody>
      </p:sp>
      <p:sp>
        <p:nvSpPr>
          <p:cNvPr id="4" name="3 Marcador de número de diapositiva"/>
          <p:cNvSpPr>
            <a:spLocks noGrp="1"/>
          </p:cNvSpPr>
          <p:nvPr>
            <p:ph type="sldNum" sz="quarter" idx="10"/>
          </p:nvPr>
        </p:nvSpPr>
        <p:spPr/>
        <p:txBody>
          <a:bodyPr/>
          <a:lstStyle/>
          <a:p>
            <a:fld id="{0D09D509-B748-4E12-86E2-D99460C9E144}" type="slidenum">
              <a:rPr lang="es-ES" smtClean="0"/>
              <a:t>64</a:t>
            </a:fld>
            <a:endParaRPr lang="es-ES" dirty="0"/>
          </a:p>
        </p:txBody>
      </p:sp>
    </p:spTree>
    <p:extLst>
      <p:ext uri="{BB962C8B-B14F-4D97-AF65-F5344CB8AC3E}">
        <p14:creationId xmlns:p14="http://schemas.microsoft.com/office/powerpoint/2010/main" val="34994534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Albizia dystachia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65</a:t>
            </a:fld>
            <a:endParaRPr lang="es-ES" dirty="0"/>
          </a:p>
        </p:txBody>
      </p:sp>
    </p:spTree>
    <p:extLst>
      <p:ext uri="{BB962C8B-B14F-4D97-AF65-F5344CB8AC3E}">
        <p14:creationId xmlns:p14="http://schemas.microsoft.com/office/powerpoint/2010/main" val="12909275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Alcantarea imperialis rubra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66</a:t>
            </a:fld>
            <a:endParaRPr lang="es-ES" dirty="0"/>
          </a:p>
        </p:txBody>
      </p:sp>
    </p:spTree>
    <p:extLst>
      <p:ext uri="{BB962C8B-B14F-4D97-AF65-F5344CB8AC3E}">
        <p14:creationId xmlns:p14="http://schemas.microsoft.com/office/powerpoint/2010/main" val="16403943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Allium</a:t>
            </a:r>
            <a:r>
              <a:rPr lang="es-ES" baseline="0" dirty="0"/>
              <a:t> </a:t>
            </a:r>
            <a:r>
              <a:rPr lang="es-ES" dirty="0"/>
              <a:t>ampeloprasum</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67</a:t>
            </a:fld>
            <a:endParaRPr lang="es-ES" dirty="0"/>
          </a:p>
        </p:txBody>
      </p:sp>
    </p:spTree>
    <p:extLst>
      <p:ext uri="{BB962C8B-B14F-4D97-AF65-F5344CB8AC3E}">
        <p14:creationId xmlns:p14="http://schemas.microsoft.com/office/powerpoint/2010/main" val="16544956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arborescens-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68</a:t>
            </a:fld>
            <a:endParaRPr lang="es-ES" dirty="0"/>
          </a:p>
        </p:txBody>
      </p:sp>
    </p:spTree>
    <p:extLst>
      <p:ext uri="{BB962C8B-B14F-4D97-AF65-F5344CB8AC3E}">
        <p14:creationId xmlns:p14="http://schemas.microsoft.com/office/powerpoint/2010/main" val="42551564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arborescens-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69</a:t>
            </a:fld>
            <a:endParaRPr lang="es-ES" dirty="0"/>
          </a:p>
        </p:txBody>
      </p:sp>
    </p:spTree>
    <p:extLst>
      <p:ext uri="{BB962C8B-B14F-4D97-AF65-F5344CB8AC3E}">
        <p14:creationId xmlns:p14="http://schemas.microsoft.com/office/powerpoint/2010/main" val="6544835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dichotoma y Aloe</a:t>
            </a:r>
            <a:r>
              <a:rPr lang="es-ES" baseline="0" dirty="0"/>
              <a:t> </a:t>
            </a:r>
            <a:r>
              <a:rPr lang="es-ES" dirty="0"/>
              <a:t>arborescens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70</a:t>
            </a:fld>
            <a:endParaRPr lang="es-ES" dirty="0"/>
          </a:p>
        </p:txBody>
      </p:sp>
    </p:spTree>
    <p:extLst>
      <p:ext uri="{BB962C8B-B14F-4D97-AF65-F5344CB8AC3E}">
        <p14:creationId xmlns:p14="http://schemas.microsoft.com/office/powerpoint/2010/main" val="42296381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marlotii</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71</a:t>
            </a:fld>
            <a:endParaRPr lang="es-ES" dirty="0"/>
          </a:p>
        </p:txBody>
      </p:sp>
    </p:spTree>
    <p:extLst>
      <p:ext uri="{BB962C8B-B14F-4D97-AF65-F5344CB8AC3E}">
        <p14:creationId xmlns:p14="http://schemas.microsoft.com/office/powerpoint/2010/main" val="40039131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plicatilis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72</a:t>
            </a:fld>
            <a:endParaRPr lang="es-ES" dirty="0"/>
          </a:p>
        </p:txBody>
      </p:sp>
    </p:spTree>
    <p:extLst>
      <p:ext uri="{BB962C8B-B14F-4D97-AF65-F5344CB8AC3E}">
        <p14:creationId xmlns:p14="http://schemas.microsoft.com/office/powerpoint/2010/main" val="26439037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saponaria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73</a:t>
            </a:fld>
            <a:endParaRPr lang="es-ES" dirty="0"/>
          </a:p>
        </p:txBody>
      </p:sp>
    </p:spTree>
    <p:extLst>
      <p:ext uri="{BB962C8B-B14F-4D97-AF65-F5344CB8AC3E}">
        <p14:creationId xmlns:p14="http://schemas.microsoft.com/office/powerpoint/2010/main" val="4123821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striata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74</a:t>
            </a:fld>
            <a:endParaRPr lang="es-ES" dirty="0"/>
          </a:p>
        </p:txBody>
      </p:sp>
    </p:spTree>
    <p:extLst>
      <p:ext uri="{BB962C8B-B14F-4D97-AF65-F5344CB8AC3E}">
        <p14:creationId xmlns:p14="http://schemas.microsoft.com/office/powerpoint/2010/main" val="6112247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Aloe_vera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75</a:t>
            </a:fld>
            <a:endParaRPr lang="es-ES" dirty="0"/>
          </a:p>
        </p:txBody>
      </p:sp>
    </p:spTree>
    <p:extLst>
      <p:ext uri="{BB962C8B-B14F-4D97-AF65-F5344CB8AC3E}">
        <p14:creationId xmlns:p14="http://schemas.microsoft.com/office/powerpoint/2010/main" val="24674508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Aloe_vera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76</a:t>
            </a:fld>
            <a:endParaRPr lang="es-ES" dirty="0"/>
          </a:p>
        </p:txBody>
      </p:sp>
    </p:spTree>
    <p:extLst>
      <p:ext uri="{BB962C8B-B14F-4D97-AF65-F5344CB8AC3E}">
        <p14:creationId xmlns:p14="http://schemas.microsoft.com/office/powerpoint/2010/main" val="12936008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a:t>
            </a:r>
            <a:r>
              <a:rPr lang="es-ES" baseline="0" dirty="0"/>
              <a:t> </a:t>
            </a:r>
            <a:r>
              <a:rPr lang="es-ES" dirty="0"/>
              <a:t>africana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77</a:t>
            </a:fld>
            <a:endParaRPr lang="es-ES" dirty="0"/>
          </a:p>
        </p:txBody>
      </p:sp>
    </p:spTree>
    <p:extLst>
      <p:ext uri="{BB962C8B-B14F-4D97-AF65-F5344CB8AC3E}">
        <p14:creationId xmlns:p14="http://schemas.microsoft.com/office/powerpoint/2010/main" val="286334140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Aloe-africana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78</a:t>
            </a:fld>
            <a:endParaRPr lang="es-ES" dirty="0"/>
          </a:p>
        </p:txBody>
      </p:sp>
    </p:spTree>
    <p:extLst>
      <p:ext uri="{BB962C8B-B14F-4D97-AF65-F5344CB8AC3E}">
        <p14:creationId xmlns:p14="http://schemas.microsoft.com/office/powerpoint/2010/main" val="5588919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Anagallis arvensis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79</a:t>
            </a:fld>
            <a:endParaRPr lang="es-ES" dirty="0"/>
          </a:p>
        </p:txBody>
      </p:sp>
    </p:spTree>
    <p:extLst>
      <p:ext uri="{BB962C8B-B14F-4D97-AF65-F5344CB8AC3E}">
        <p14:creationId xmlns:p14="http://schemas.microsoft.com/office/powerpoint/2010/main" val="27443383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Anagallis_arvensis.-HIERBA DEL CIELO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80</a:t>
            </a:fld>
            <a:endParaRPr lang="es-ES" dirty="0"/>
          </a:p>
        </p:txBody>
      </p:sp>
    </p:spTree>
    <p:extLst>
      <p:ext uri="{BB962C8B-B14F-4D97-AF65-F5344CB8AC3E}">
        <p14:creationId xmlns:p14="http://schemas.microsoft.com/office/powerpoint/2010/main" val="30138449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Anredera</a:t>
            </a:r>
            <a:r>
              <a:rPr lang="es-ES" baseline="0" dirty="0"/>
              <a:t> </a:t>
            </a:r>
            <a:r>
              <a:rPr lang="es-ES" dirty="0"/>
              <a:t>cordifolia2.-Invasora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81</a:t>
            </a:fld>
            <a:endParaRPr lang="es-ES" dirty="0"/>
          </a:p>
        </p:txBody>
      </p:sp>
    </p:spTree>
    <p:extLst>
      <p:ext uri="{BB962C8B-B14F-4D97-AF65-F5344CB8AC3E}">
        <p14:creationId xmlns:p14="http://schemas.microsoft.com/office/powerpoint/2010/main" val="17730203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Antigonon-leptopus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82</a:t>
            </a:fld>
            <a:endParaRPr lang="es-ES" dirty="0"/>
          </a:p>
        </p:txBody>
      </p:sp>
    </p:spTree>
    <p:extLst>
      <p:ext uri="{BB962C8B-B14F-4D97-AF65-F5344CB8AC3E}">
        <p14:creationId xmlns:p14="http://schemas.microsoft.com/office/powerpoint/2010/main" val="1456045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Antigonon-leptopus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83</a:t>
            </a:fld>
            <a:endParaRPr lang="es-ES" dirty="0"/>
          </a:p>
        </p:txBody>
      </p:sp>
    </p:spTree>
    <p:extLst>
      <p:ext uri="{BB962C8B-B14F-4D97-AF65-F5344CB8AC3E}">
        <p14:creationId xmlns:p14="http://schemas.microsoft.com/office/powerpoint/2010/main" val="31848574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Aptenia_cordifolia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84</a:t>
            </a:fld>
            <a:endParaRPr lang="es-ES" dirty="0"/>
          </a:p>
        </p:txBody>
      </p:sp>
    </p:spTree>
    <p:extLst>
      <p:ext uri="{BB962C8B-B14F-4D97-AF65-F5344CB8AC3E}">
        <p14:creationId xmlns:p14="http://schemas.microsoft.com/office/powerpoint/2010/main" val="10307543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Arabis caucasica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85</a:t>
            </a:fld>
            <a:endParaRPr lang="es-ES" dirty="0"/>
          </a:p>
        </p:txBody>
      </p:sp>
    </p:spTree>
    <p:extLst>
      <p:ext uri="{BB962C8B-B14F-4D97-AF65-F5344CB8AC3E}">
        <p14:creationId xmlns:p14="http://schemas.microsoft.com/office/powerpoint/2010/main" val="17755868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Arabis caucasica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86</a:t>
            </a:fld>
            <a:endParaRPr lang="es-ES" dirty="0"/>
          </a:p>
        </p:txBody>
      </p:sp>
    </p:spTree>
    <p:extLst>
      <p:ext uri="{BB962C8B-B14F-4D97-AF65-F5344CB8AC3E}">
        <p14:creationId xmlns:p14="http://schemas.microsoft.com/office/powerpoint/2010/main" val="229875464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Araucaria bidwillii</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87</a:t>
            </a:fld>
            <a:endParaRPr lang="es-ES" dirty="0"/>
          </a:p>
        </p:txBody>
      </p:sp>
    </p:spTree>
    <p:extLst>
      <p:ext uri="{BB962C8B-B14F-4D97-AF65-F5344CB8AC3E}">
        <p14:creationId xmlns:p14="http://schemas.microsoft.com/office/powerpoint/2010/main" val="37080495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Araucaria columnaris y Araucaria heterophylla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88</a:t>
            </a:fld>
            <a:endParaRPr lang="es-ES" dirty="0"/>
          </a:p>
        </p:txBody>
      </p:sp>
    </p:spTree>
    <p:extLst>
      <p:ext uri="{BB962C8B-B14F-4D97-AF65-F5344CB8AC3E}">
        <p14:creationId xmlns:p14="http://schemas.microsoft.com/office/powerpoint/2010/main" val="25990945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Arbutus</a:t>
            </a:r>
            <a:r>
              <a:rPr lang="es-ES" baseline="0" dirty="0"/>
              <a:t> </a:t>
            </a:r>
            <a:r>
              <a:rPr lang="es-ES" dirty="0"/>
              <a:t>canariensis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89</a:t>
            </a:fld>
            <a:endParaRPr lang="es-ES" dirty="0"/>
          </a:p>
        </p:txBody>
      </p:sp>
    </p:spTree>
    <p:extLst>
      <p:ext uri="{BB962C8B-B14F-4D97-AF65-F5344CB8AC3E}">
        <p14:creationId xmlns:p14="http://schemas.microsoft.com/office/powerpoint/2010/main" val="329295391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Argyrantemum frutescens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90</a:t>
            </a:fld>
            <a:endParaRPr lang="es-ES" dirty="0"/>
          </a:p>
        </p:txBody>
      </p:sp>
    </p:spTree>
    <p:extLst>
      <p:ext uri="{BB962C8B-B14F-4D97-AF65-F5344CB8AC3E}">
        <p14:creationId xmlns:p14="http://schemas.microsoft.com/office/powerpoint/2010/main" val="23221727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Argyranthemum</a:t>
            </a:r>
            <a:r>
              <a:rPr lang="es-ES" baseline="0" dirty="0"/>
              <a:t> </a:t>
            </a:r>
            <a:r>
              <a:rPr lang="es-ES" dirty="0"/>
              <a:t>adauctum.-magarza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91</a:t>
            </a:fld>
            <a:endParaRPr lang="es-ES" dirty="0"/>
          </a:p>
        </p:txBody>
      </p:sp>
    </p:spTree>
    <p:extLst>
      <p:ext uri="{BB962C8B-B14F-4D97-AF65-F5344CB8AC3E}">
        <p14:creationId xmlns:p14="http://schemas.microsoft.com/office/powerpoint/2010/main" val="219959742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Argyranthemum</a:t>
            </a:r>
            <a:r>
              <a:rPr lang="es-ES" baseline="0" dirty="0"/>
              <a:t> </a:t>
            </a:r>
            <a:r>
              <a:rPr lang="es-ES" dirty="0"/>
              <a:t>frutescens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92</a:t>
            </a:fld>
            <a:endParaRPr lang="es-ES" dirty="0"/>
          </a:p>
        </p:txBody>
      </p:sp>
    </p:spTree>
    <p:extLst>
      <p:ext uri="{BB962C8B-B14F-4D97-AF65-F5344CB8AC3E}">
        <p14:creationId xmlns:p14="http://schemas.microsoft.com/office/powerpoint/2010/main" val="221406130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Aristolochia gigantea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93</a:t>
            </a:fld>
            <a:endParaRPr lang="es-ES" dirty="0"/>
          </a:p>
        </p:txBody>
      </p:sp>
    </p:spTree>
    <p:extLst>
      <p:ext uri="{BB962C8B-B14F-4D97-AF65-F5344CB8AC3E}">
        <p14:creationId xmlns:p14="http://schemas.microsoft.com/office/powerpoint/2010/main" val="322342958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artemisia_reptans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94</a:t>
            </a:fld>
            <a:endParaRPr lang="es-ES" dirty="0"/>
          </a:p>
        </p:txBody>
      </p:sp>
    </p:spTree>
    <p:extLst>
      <p:ext uri="{BB962C8B-B14F-4D97-AF65-F5344CB8AC3E}">
        <p14:creationId xmlns:p14="http://schemas.microsoft.com/office/powerpoint/2010/main" val="35835780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Asclepias</a:t>
            </a:r>
            <a:r>
              <a:rPr lang="es-ES" baseline="0" dirty="0"/>
              <a:t> </a:t>
            </a:r>
            <a:r>
              <a:rPr lang="es-ES" dirty="0"/>
              <a:t>curassavica.-Algodoncillo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95</a:t>
            </a:fld>
            <a:endParaRPr lang="es-ES" dirty="0"/>
          </a:p>
        </p:txBody>
      </p:sp>
    </p:spTree>
    <p:extLst>
      <p:ext uri="{BB962C8B-B14F-4D97-AF65-F5344CB8AC3E}">
        <p14:creationId xmlns:p14="http://schemas.microsoft.com/office/powerpoint/2010/main" val="8774551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Asclepias curassavica.-Algodoncillo</a:t>
            </a:r>
          </a:p>
          <a:p>
            <a:endParaRPr lang="es-ES" dirty="0"/>
          </a:p>
        </p:txBody>
      </p:sp>
      <p:sp>
        <p:nvSpPr>
          <p:cNvPr id="4" name="3 Marcador de número de diapositiva"/>
          <p:cNvSpPr>
            <a:spLocks noGrp="1"/>
          </p:cNvSpPr>
          <p:nvPr>
            <p:ph type="sldNum" sz="quarter" idx="10"/>
          </p:nvPr>
        </p:nvSpPr>
        <p:spPr/>
        <p:txBody>
          <a:bodyPr/>
          <a:lstStyle/>
          <a:p>
            <a:fld id="{0D09D509-B748-4E12-86E2-D99460C9E144}" type="slidenum">
              <a:rPr lang="es-ES" smtClean="0"/>
              <a:t>96</a:t>
            </a:fld>
            <a:endParaRPr lang="es-ES" dirty="0"/>
          </a:p>
        </p:txBody>
      </p:sp>
    </p:spTree>
    <p:extLst>
      <p:ext uri="{BB962C8B-B14F-4D97-AF65-F5344CB8AC3E}">
        <p14:creationId xmlns:p14="http://schemas.microsoft.com/office/powerpoint/2010/main" val="37208575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Asparagus</a:t>
            </a:r>
            <a:r>
              <a:rPr lang="es-ES" baseline="0" dirty="0"/>
              <a:t> </a:t>
            </a:r>
            <a:r>
              <a:rPr lang="es-ES" dirty="0"/>
              <a:t>asparagoides.-esparraguela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97</a:t>
            </a:fld>
            <a:endParaRPr lang="es-ES" dirty="0"/>
          </a:p>
        </p:txBody>
      </p:sp>
    </p:spTree>
    <p:extLst>
      <p:ext uri="{BB962C8B-B14F-4D97-AF65-F5344CB8AC3E}">
        <p14:creationId xmlns:p14="http://schemas.microsoft.com/office/powerpoint/2010/main" val="324427955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Asplenium</a:t>
            </a:r>
            <a:r>
              <a:rPr lang="es-ES" baseline="0" dirty="0"/>
              <a:t> </a:t>
            </a:r>
            <a:r>
              <a:rPr lang="es-ES" dirty="0"/>
              <a:t>filare</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98</a:t>
            </a:fld>
            <a:endParaRPr lang="es-ES" dirty="0"/>
          </a:p>
        </p:txBody>
      </p:sp>
    </p:spTree>
    <p:extLst>
      <p:ext uri="{BB962C8B-B14F-4D97-AF65-F5344CB8AC3E}">
        <p14:creationId xmlns:p14="http://schemas.microsoft.com/office/powerpoint/2010/main" val="181394370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Asteriscus</a:t>
            </a:r>
            <a:r>
              <a:rPr lang="es-ES" baseline="0" dirty="0"/>
              <a:t> </a:t>
            </a:r>
            <a:r>
              <a:rPr lang="es-ES" dirty="0"/>
              <a:t>aquaticus.-Joriada menuda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99</a:t>
            </a:fld>
            <a:endParaRPr lang="es-ES" dirty="0"/>
          </a:p>
        </p:txBody>
      </p:sp>
    </p:spTree>
    <p:extLst>
      <p:ext uri="{BB962C8B-B14F-4D97-AF65-F5344CB8AC3E}">
        <p14:creationId xmlns:p14="http://schemas.microsoft.com/office/powerpoint/2010/main" val="212436314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Asteriscus</a:t>
            </a:r>
            <a:r>
              <a:rPr lang="es-ES" baseline="0" dirty="0"/>
              <a:t> </a:t>
            </a:r>
            <a:r>
              <a:rPr lang="es-ES" dirty="0"/>
              <a:t>intermedius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100</a:t>
            </a:fld>
            <a:endParaRPr lang="es-ES" dirty="0"/>
          </a:p>
        </p:txBody>
      </p:sp>
    </p:spTree>
    <p:extLst>
      <p:ext uri="{BB962C8B-B14F-4D97-AF65-F5344CB8AC3E}">
        <p14:creationId xmlns:p14="http://schemas.microsoft.com/office/powerpoint/2010/main" val="308459895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Astydamia</a:t>
            </a:r>
            <a:r>
              <a:rPr lang="es-ES" baseline="0" dirty="0"/>
              <a:t> </a:t>
            </a:r>
            <a:r>
              <a:rPr lang="es-ES" dirty="0"/>
              <a:t>latifolia-Acelga-de-Mar.-</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101</a:t>
            </a:fld>
            <a:endParaRPr lang="es-ES" dirty="0"/>
          </a:p>
        </p:txBody>
      </p:sp>
    </p:spTree>
    <p:extLst>
      <p:ext uri="{BB962C8B-B14F-4D97-AF65-F5344CB8AC3E}">
        <p14:creationId xmlns:p14="http://schemas.microsoft.com/office/powerpoint/2010/main" val="383990683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Astydamia-latifolia-Acelga-de-Mar.-</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102</a:t>
            </a:fld>
            <a:endParaRPr lang="es-ES" dirty="0"/>
          </a:p>
        </p:txBody>
      </p:sp>
    </p:spTree>
    <p:extLst>
      <p:ext uri="{BB962C8B-B14F-4D97-AF65-F5344CB8AC3E}">
        <p14:creationId xmlns:p14="http://schemas.microsoft.com/office/powerpoint/2010/main" val="8110828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Atriplex_halimus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103</a:t>
            </a:fld>
            <a:endParaRPr lang="es-ES" dirty="0"/>
          </a:p>
        </p:txBody>
      </p:sp>
    </p:spTree>
    <p:extLst>
      <p:ext uri="{BB962C8B-B14F-4D97-AF65-F5344CB8AC3E}">
        <p14:creationId xmlns:p14="http://schemas.microsoft.com/office/powerpoint/2010/main" val="382200429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Launaea arborescens.-Aulaga en Canarias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104</a:t>
            </a:fld>
            <a:endParaRPr lang="es-ES" dirty="0"/>
          </a:p>
        </p:txBody>
      </p:sp>
    </p:spTree>
    <p:extLst>
      <p:ext uri="{BB962C8B-B14F-4D97-AF65-F5344CB8AC3E}">
        <p14:creationId xmlns:p14="http://schemas.microsoft.com/office/powerpoint/2010/main" val="27645490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Austrocylindropuntia_exaltata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105</a:t>
            </a:fld>
            <a:endParaRPr lang="es-ES" dirty="0"/>
          </a:p>
        </p:txBody>
      </p:sp>
    </p:spTree>
    <p:extLst>
      <p:ext uri="{BB962C8B-B14F-4D97-AF65-F5344CB8AC3E}">
        <p14:creationId xmlns:p14="http://schemas.microsoft.com/office/powerpoint/2010/main" val="61165315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Austrocylindropuntia_exaltata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106</a:t>
            </a:fld>
            <a:endParaRPr lang="es-ES" dirty="0"/>
          </a:p>
        </p:txBody>
      </p:sp>
    </p:spTree>
    <p:extLst>
      <p:ext uri="{BB962C8B-B14F-4D97-AF65-F5344CB8AC3E}">
        <p14:creationId xmlns:p14="http://schemas.microsoft.com/office/powerpoint/2010/main" val="281576731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Bauhinia candida.-Arbol de las orquideas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107</a:t>
            </a:fld>
            <a:endParaRPr lang="es-ES" dirty="0"/>
          </a:p>
        </p:txBody>
      </p:sp>
    </p:spTree>
    <p:extLst>
      <p:ext uri="{BB962C8B-B14F-4D97-AF65-F5344CB8AC3E}">
        <p14:creationId xmlns:p14="http://schemas.microsoft.com/office/powerpoint/2010/main" val="173222903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Bauhinia variegata.-Arbol de las orquideas.-b</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108</a:t>
            </a:fld>
            <a:endParaRPr lang="es-ES" dirty="0"/>
          </a:p>
        </p:txBody>
      </p:sp>
    </p:spTree>
    <p:extLst>
      <p:ext uri="{BB962C8B-B14F-4D97-AF65-F5344CB8AC3E}">
        <p14:creationId xmlns:p14="http://schemas.microsoft.com/office/powerpoint/2010/main" val="209321046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Bauhinia variegata.-Arbol de las orquideas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109</a:t>
            </a:fld>
            <a:endParaRPr lang="es-ES" dirty="0"/>
          </a:p>
        </p:txBody>
      </p:sp>
    </p:spTree>
    <p:extLst>
      <p:ext uri="{BB962C8B-B14F-4D97-AF65-F5344CB8AC3E}">
        <p14:creationId xmlns:p14="http://schemas.microsoft.com/office/powerpoint/2010/main" val="26269865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 undulatum.-Bejeque</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110</a:t>
            </a:fld>
            <a:endParaRPr lang="es-ES" dirty="0"/>
          </a:p>
        </p:txBody>
      </p:sp>
    </p:spTree>
    <p:extLst>
      <p:ext uri="{BB962C8B-B14F-4D97-AF65-F5344CB8AC3E}">
        <p14:creationId xmlns:p14="http://schemas.microsoft.com/office/powerpoint/2010/main" val="222176458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Aeonimu-percarneum.-Bejeque</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111</a:t>
            </a:fld>
            <a:endParaRPr lang="es-ES" dirty="0"/>
          </a:p>
        </p:txBody>
      </p:sp>
    </p:spTree>
    <p:extLst>
      <p:ext uri="{BB962C8B-B14F-4D97-AF65-F5344CB8AC3E}">
        <p14:creationId xmlns:p14="http://schemas.microsoft.com/office/powerpoint/2010/main" val="172380290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Aeonium</a:t>
            </a:r>
            <a:r>
              <a:rPr lang="es-ES" baseline="0" dirty="0"/>
              <a:t> </a:t>
            </a:r>
            <a:r>
              <a:rPr lang="es-ES" dirty="0"/>
              <a:t>manriqueorum.-Bejeque</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112</a:t>
            </a:fld>
            <a:endParaRPr lang="es-ES" dirty="0"/>
          </a:p>
        </p:txBody>
      </p:sp>
    </p:spTree>
    <p:extLst>
      <p:ext uri="{BB962C8B-B14F-4D97-AF65-F5344CB8AC3E}">
        <p14:creationId xmlns:p14="http://schemas.microsoft.com/office/powerpoint/2010/main" val="343540217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Bergenia crasifolia.-Hortensia de invierno.-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113</a:t>
            </a:fld>
            <a:endParaRPr lang="es-ES" dirty="0"/>
          </a:p>
        </p:txBody>
      </p:sp>
    </p:spTree>
    <p:extLst>
      <p:ext uri="{BB962C8B-B14F-4D97-AF65-F5344CB8AC3E}">
        <p14:creationId xmlns:p14="http://schemas.microsoft.com/office/powerpoint/2010/main" val="2022714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Bergenia crasifolia.-Hortensia de invierno.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114</a:t>
            </a:fld>
            <a:endParaRPr lang="es-ES" dirty="0"/>
          </a:p>
        </p:txBody>
      </p:sp>
    </p:spTree>
    <p:extLst>
      <p:ext uri="{BB962C8B-B14F-4D97-AF65-F5344CB8AC3E}">
        <p14:creationId xmlns:p14="http://schemas.microsoft.com/office/powerpoint/2010/main" val="26993358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Bergenia crasifolia.-Hortensia de invierno.-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115</a:t>
            </a:fld>
            <a:endParaRPr lang="es-ES" dirty="0"/>
          </a:p>
        </p:txBody>
      </p:sp>
    </p:spTree>
    <p:extLst>
      <p:ext uri="{BB962C8B-B14F-4D97-AF65-F5344CB8AC3E}">
        <p14:creationId xmlns:p14="http://schemas.microsoft.com/office/powerpoint/2010/main" val="232134416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Bidens</a:t>
            </a:r>
            <a:r>
              <a:rPr lang="es-ES" baseline="0" dirty="0"/>
              <a:t> </a:t>
            </a:r>
            <a:r>
              <a:rPr lang="es-ES" dirty="0"/>
              <a:t>aurea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116</a:t>
            </a:fld>
            <a:endParaRPr lang="es-ES" dirty="0"/>
          </a:p>
        </p:txBody>
      </p:sp>
    </p:spTree>
    <p:extLst>
      <p:ext uri="{BB962C8B-B14F-4D97-AF65-F5344CB8AC3E}">
        <p14:creationId xmlns:p14="http://schemas.microsoft.com/office/powerpoint/2010/main" val="375114834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a:t>
            </a:r>
            <a:r>
              <a:rPr lang="es-ES" baseline="0" dirty="0"/>
              <a:t> </a:t>
            </a:r>
            <a:r>
              <a:rPr lang="es-ES" dirty="0"/>
              <a:t>laurisilva.-La Gomera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117</a:t>
            </a:fld>
            <a:endParaRPr lang="es-ES" dirty="0"/>
          </a:p>
        </p:txBody>
      </p:sp>
    </p:spTree>
    <p:extLst>
      <p:ext uri="{BB962C8B-B14F-4D97-AF65-F5344CB8AC3E}">
        <p14:creationId xmlns:p14="http://schemas.microsoft.com/office/powerpoint/2010/main" val="96134791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Bosque-laurisilva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118</a:t>
            </a:fld>
            <a:endParaRPr lang="es-ES" dirty="0"/>
          </a:p>
        </p:txBody>
      </p:sp>
    </p:spTree>
    <p:extLst>
      <p:ext uri="{BB962C8B-B14F-4D97-AF65-F5344CB8AC3E}">
        <p14:creationId xmlns:p14="http://schemas.microsoft.com/office/powerpoint/2010/main" val="161529105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Billbergia nutans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119</a:t>
            </a:fld>
            <a:endParaRPr lang="es-ES" dirty="0"/>
          </a:p>
        </p:txBody>
      </p:sp>
    </p:spTree>
    <p:extLst>
      <p:ext uri="{BB962C8B-B14F-4D97-AF65-F5344CB8AC3E}">
        <p14:creationId xmlns:p14="http://schemas.microsoft.com/office/powerpoint/2010/main" val="306605596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Brachychiton acerifolius.-Arbol del fuego.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120</a:t>
            </a:fld>
            <a:endParaRPr lang="es-ES" dirty="0"/>
          </a:p>
        </p:txBody>
      </p:sp>
    </p:spTree>
    <p:extLst>
      <p:ext uri="{BB962C8B-B14F-4D97-AF65-F5344CB8AC3E}">
        <p14:creationId xmlns:p14="http://schemas.microsoft.com/office/powerpoint/2010/main" val="250262542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Brachychiton acerifolius.-Arbol del fuego.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121</a:t>
            </a:fld>
            <a:endParaRPr lang="es-ES" dirty="0"/>
          </a:p>
        </p:txBody>
      </p:sp>
    </p:spTree>
    <p:extLst>
      <p:ext uri="{BB962C8B-B14F-4D97-AF65-F5344CB8AC3E}">
        <p14:creationId xmlns:p14="http://schemas.microsoft.com/office/powerpoint/2010/main" val="398821845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Brachychiton acerifolius.-Arbol del fuego.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122</a:t>
            </a:fld>
            <a:endParaRPr lang="es-ES" dirty="0"/>
          </a:p>
        </p:txBody>
      </p:sp>
    </p:spTree>
    <p:extLst>
      <p:ext uri="{BB962C8B-B14F-4D97-AF65-F5344CB8AC3E}">
        <p14:creationId xmlns:p14="http://schemas.microsoft.com/office/powerpoint/2010/main" val="388286487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Brahea armata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123</a:t>
            </a:fld>
            <a:endParaRPr lang="es-ES" dirty="0"/>
          </a:p>
        </p:txBody>
      </p:sp>
    </p:spTree>
    <p:extLst>
      <p:ext uri="{BB962C8B-B14F-4D97-AF65-F5344CB8AC3E}">
        <p14:creationId xmlns:p14="http://schemas.microsoft.com/office/powerpoint/2010/main" val="377660980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Budleia.-Planta invasora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124</a:t>
            </a:fld>
            <a:endParaRPr lang="es-ES" dirty="0"/>
          </a:p>
        </p:txBody>
      </p:sp>
    </p:spTree>
    <p:extLst>
      <p:ext uri="{BB962C8B-B14F-4D97-AF65-F5344CB8AC3E}">
        <p14:creationId xmlns:p14="http://schemas.microsoft.com/office/powerpoint/2010/main" val="384162882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Caesalpinia</a:t>
            </a:r>
            <a:r>
              <a:rPr lang="es-ES" baseline="0" dirty="0"/>
              <a:t> </a:t>
            </a:r>
            <a:r>
              <a:rPr lang="es-ES" dirty="0"/>
              <a:t>gilliesii</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125</a:t>
            </a:fld>
            <a:endParaRPr lang="es-ES" dirty="0"/>
          </a:p>
        </p:txBody>
      </p:sp>
    </p:spTree>
    <p:extLst>
      <p:ext uri="{BB962C8B-B14F-4D97-AF65-F5344CB8AC3E}">
        <p14:creationId xmlns:p14="http://schemas.microsoft.com/office/powerpoint/2010/main" val="264294845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Calendula</a:t>
            </a:r>
            <a:r>
              <a:rPr lang="es-ES" baseline="0" dirty="0"/>
              <a:t> </a:t>
            </a:r>
            <a:r>
              <a:rPr lang="es-ES" dirty="0"/>
              <a:t>officinalis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126</a:t>
            </a:fld>
            <a:endParaRPr lang="es-ES" dirty="0"/>
          </a:p>
        </p:txBody>
      </p:sp>
    </p:spTree>
    <p:extLst>
      <p:ext uri="{BB962C8B-B14F-4D97-AF65-F5344CB8AC3E}">
        <p14:creationId xmlns:p14="http://schemas.microsoft.com/office/powerpoint/2010/main" val="166100670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spp.</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127</a:t>
            </a:fld>
            <a:endParaRPr lang="es-ES" dirty="0"/>
          </a:p>
        </p:txBody>
      </p:sp>
    </p:spTree>
    <p:extLst>
      <p:ext uri="{BB962C8B-B14F-4D97-AF65-F5344CB8AC3E}">
        <p14:creationId xmlns:p14="http://schemas.microsoft.com/office/powerpoint/2010/main" val="314372815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Canarina</a:t>
            </a:r>
            <a:r>
              <a:rPr lang="es-ES" baseline="0" dirty="0"/>
              <a:t> </a:t>
            </a:r>
            <a:r>
              <a:rPr lang="es-ES" dirty="0"/>
              <a:t>canariensis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128</a:t>
            </a:fld>
            <a:endParaRPr lang="es-ES" dirty="0"/>
          </a:p>
        </p:txBody>
      </p:sp>
    </p:spTree>
    <p:extLst>
      <p:ext uri="{BB962C8B-B14F-4D97-AF65-F5344CB8AC3E}">
        <p14:creationId xmlns:p14="http://schemas.microsoft.com/office/powerpoint/2010/main" val="410706775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Canistrum cyathiformis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129</a:t>
            </a:fld>
            <a:endParaRPr lang="es-ES" dirty="0"/>
          </a:p>
        </p:txBody>
      </p:sp>
    </p:spTree>
    <p:extLst>
      <p:ext uri="{BB962C8B-B14F-4D97-AF65-F5344CB8AC3E}">
        <p14:creationId xmlns:p14="http://schemas.microsoft.com/office/powerpoint/2010/main" val="87299351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Carlina</a:t>
            </a:r>
            <a:r>
              <a:rPr lang="es-ES" baseline="0" dirty="0"/>
              <a:t> </a:t>
            </a:r>
            <a:r>
              <a:rPr lang="es-ES" dirty="0"/>
              <a:t>canariensis.-Cardoyesca amarilla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130</a:t>
            </a:fld>
            <a:endParaRPr lang="es-ES" dirty="0"/>
          </a:p>
        </p:txBody>
      </p:sp>
    </p:spTree>
    <p:extLst>
      <p:ext uri="{BB962C8B-B14F-4D97-AF65-F5344CB8AC3E}">
        <p14:creationId xmlns:p14="http://schemas.microsoft.com/office/powerpoint/2010/main" val="282116338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Catharanthus roseus.-perico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131</a:t>
            </a:fld>
            <a:endParaRPr lang="es-ES" dirty="0"/>
          </a:p>
        </p:txBody>
      </p:sp>
    </p:spTree>
    <p:extLst>
      <p:ext uri="{BB962C8B-B14F-4D97-AF65-F5344CB8AC3E}">
        <p14:creationId xmlns:p14="http://schemas.microsoft.com/office/powerpoint/2010/main" val="44628083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Catharanthus roseus.-perico</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132</a:t>
            </a:fld>
            <a:endParaRPr lang="es-ES" dirty="0"/>
          </a:p>
        </p:txBody>
      </p:sp>
    </p:spTree>
    <p:extLst>
      <p:ext uri="{BB962C8B-B14F-4D97-AF65-F5344CB8AC3E}">
        <p14:creationId xmlns:p14="http://schemas.microsoft.com/office/powerpoint/2010/main" val="322447944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Cercis siliquastrum.-arbol-del-amor</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133</a:t>
            </a:fld>
            <a:endParaRPr lang="es-ES" dirty="0"/>
          </a:p>
        </p:txBody>
      </p:sp>
    </p:spTree>
    <p:extLst>
      <p:ext uri="{BB962C8B-B14F-4D97-AF65-F5344CB8AC3E}">
        <p14:creationId xmlns:p14="http://schemas.microsoft.com/office/powerpoint/2010/main" val="18211693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Cercis siliquastrum.-arbol-del-amor</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134</a:t>
            </a:fld>
            <a:endParaRPr lang="es-ES" dirty="0"/>
          </a:p>
        </p:txBody>
      </p:sp>
    </p:spTree>
    <p:extLst>
      <p:ext uri="{BB962C8B-B14F-4D97-AF65-F5344CB8AC3E}">
        <p14:creationId xmlns:p14="http://schemas.microsoft.com/office/powerpoint/2010/main" val="29491680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Cereus peruvianus monstruosus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135</a:t>
            </a:fld>
            <a:endParaRPr lang="es-ES" dirty="0"/>
          </a:p>
        </p:txBody>
      </p:sp>
    </p:spTree>
    <p:extLst>
      <p:ext uri="{BB962C8B-B14F-4D97-AF65-F5344CB8AC3E}">
        <p14:creationId xmlns:p14="http://schemas.microsoft.com/office/powerpoint/2010/main" val="318013030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Ce¡strum</a:t>
            </a:r>
            <a:r>
              <a:rPr lang="es-ES" baseline="0" dirty="0"/>
              <a:t> aurantiacum</a:t>
            </a:r>
            <a:endParaRPr lang="es-ES" dirty="0"/>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136</a:t>
            </a:fld>
            <a:endParaRPr lang="es-ES" dirty="0"/>
          </a:p>
        </p:txBody>
      </p:sp>
    </p:spTree>
    <p:extLst>
      <p:ext uri="{BB962C8B-B14F-4D97-AF65-F5344CB8AC3E}">
        <p14:creationId xmlns:p14="http://schemas.microsoft.com/office/powerpoint/2010/main" val="71603431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Cestrum auriantiacum</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137</a:t>
            </a:fld>
            <a:endParaRPr lang="es-ES" dirty="0"/>
          </a:p>
        </p:txBody>
      </p:sp>
    </p:spTree>
    <p:extLst>
      <p:ext uri="{BB962C8B-B14F-4D97-AF65-F5344CB8AC3E}">
        <p14:creationId xmlns:p14="http://schemas.microsoft.com/office/powerpoint/2010/main" val="217742212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Chasmanthe aethiopica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138</a:t>
            </a:fld>
            <a:endParaRPr lang="es-ES" dirty="0"/>
          </a:p>
        </p:txBody>
      </p:sp>
    </p:spTree>
    <p:extLst>
      <p:ext uri="{BB962C8B-B14F-4D97-AF65-F5344CB8AC3E}">
        <p14:creationId xmlns:p14="http://schemas.microsoft.com/office/powerpoint/2010/main" val="101690342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Chitalpa tashkentensis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139</a:t>
            </a:fld>
            <a:endParaRPr lang="es-ES" dirty="0"/>
          </a:p>
        </p:txBody>
      </p:sp>
    </p:spTree>
    <p:extLst>
      <p:ext uri="{BB962C8B-B14F-4D97-AF65-F5344CB8AC3E}">
        <p14:creationId xmlns:p14="http://schemas.microsoft.com/office/powerpoint/2010/main" val="94992608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a:t>
            </a:r>
            <a:r>
              <a:rPr lang="es-ES" baseline="0" dirty="0"/>
              <a:t> </a:t>
            </a:r>
            <a:r>
              <a:rPr lang="es-ES" dirty="0"/>
              <a:t>speciosa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140</a:t>
            </a:fld>
            <a:endParaRPr lang="es-ES" dirty="0"/>
          </a:p>
        </p:txBody>
      </p:sp>
    </p:spTree>
    <p:extLst>
      <p:ext uri="{BB962C8B-B14F-4D97-AF65-F5344CB8AC3E}">
        <p14:creationId xmlns:p14="http://schemas.microsoft.com/office/powerpoint/2010/main" val="416499864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a:t>
            </a:r>
            <a:r>
              <a:rPr lang="es-ES" baseline="0" dirty="0"/>
              <a:t> </a:t>
            </a:r>
            <a:r>
              <a:rPr lang="es-ES" dirty="0"/>
              <a:t>insignis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141</a:t>
            </a:fld>
            <a:endParaRPr lang="es-ES" dirty="0"/>
          </a:p>
        </p:txBody>
      </p:sp>
    </p:spTree>
    <p:extLst>
      <p:ext uri="{BB962C8B-B14F-4D97-AF65-F5344CB8AC3E}">
        <p14:creationId xmlns:p14="http://schemas.microsoft.com/office/powerpoint/2010/main" val="209199578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Chrysanthemum</a:t>
            </a:r>
            <a:r>
              <a:rPr lang="es-ES" baseline="0" dirty="0"/>
              <a:t> </a:t>
            </a:r>
            <a:r>
              <a:rPr lang="es-ES" dirty="0"/>
              <a:t>coronarium</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142</a:t>
            </a:fld>
            <a:endParaRPr lang="es-ES" dirty="0"/>
          </a:p>
        </p:txBody>
      </p:sp>
    </p:spTree>
    <p:extLst>
      <p:ext uri="{BB962C8B-B14F-4D97-AF65-F5344CB8AC3E}">
        <p14:creationId xmlns:p14="http://schemas.microsoft.com/office/powerpoint/2010/main" val="155362205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Cistus</a:t>
            </a:r>
            <a:r>
              <a:rPr lang="es-ES" baseline="0" dirty="0"/>
              <a:t> </a:t>
            </a:r>
            <a:r>
              <a:rPr lang="es-ES" dirty="0"/>
              <a:t>monspeliensis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143</a:t>
            </a:fld>
            <a:endParaRPr lang="es-ES" dirty="0"/>
          </a:p>
        </p:txBody>
      </p:sp>
    </p:spTree>
    <p:extLst>
      <p:ext uri="{BB962C8B-B14F-4D97-AF65-F5344CB8AC3E}">
        <p14:creationId xmlns:p14="http://schemas.microsoft.com/office/powerpoint/2010/main" val="247689398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Coccoloba-uvifera.-Uva</a:t>
            </a:r>
            <a:r>
              <a:rPr lang="es-ES" baseline="0" dirty="0"/>
              <a:t> de mar</a:t>
            </a:r>
            <a:endParaRPr lang="es-ES" dirty="0"/>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144</a:t>
            </a:fld>
            <a:endParaRPr lang="es-ES" dirty="0"/>
          </a:p>
        </p:txBody>
      </p:sp>
    </p:spTree>
    <p:extLst>
      <p:ext uri="{BB962C8B-B14F-4D97-AF65-F5344CB8AC3E}">
        <p14:creationId xmlns:p14="http://schemas.microsoft.com/office/powerpoint/2010/main" val="196422407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Colocasia_esculenta.-ñamera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145</a:t>
            </a:fld>
            <a:endParaRPr lang="es-ES" dirty="0"/>
          </a:p>
        </p:txBody>
      </p:sp>
    </p:spTree>
    <p:extLst>
      <p:ext uri="{BB962C8B-B14F-4D97-AF65-F5344CB8AC3E}">
        <p14:creationId xmlns:p14="http://schemas.microsoft.com/office/powerpoint/2010/main" val="185704801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Convolvulus_arvensis.-correguela blanca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146</a:t>
            </a:fld>
            <a:endParaRPr lang="es-ES" dirty="0"/>
          </a:p>
        </p:txBody>
      </p:sp>
    </p:spTree>
    <p:extLst>
      <p:ext uri="{BB962C8B-B14F-4D97-AF65-F5344CB8AC3E}">
        <p14:creationId xmlns:p14="http://schemas.microsoft.com/office/powerpoint/2010/main" val="228123629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Convolvulus</a:t>
            </a:r>
            <a:r>
              <a:rPr lang="es-ES" baseline="0" dirty="0"/>
              <a:t> </a:t>
            </a:r>
            <a:r>
              <a:rPr lang="es-ES" dirty="0"/>
              <a:t>floridus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147</a:t>
            </a:fld>
            <a:endParaRPr lang="es-ES" dirty="0"/>
          </a:p>
        </p:txBody>
      </p:sp>
    </p:spTree>
    <p:extLst>
      <p:ext uri="{BB962C8B-B14F-4D97-AF65-F5344CB8AC3E}">
        <p14:creationId xmlns:p14="http://schemas.microsoft.com/office/powerpoint/2010/main" val="313013051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Cryptantus acaulis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148</a:t>
            </a:fld>
            <a:endParaRPr lang="es-ES" dirty="0"/>
          </a:p>
        </p:txBody>
      </p:sp>
    </p:spTree>
    <p:extLst>
      <p:ext uri="{BB962C8B-B14F-4D97-AF65-F5344CB8AC3E}">
        <p14:creationId xmlns:p14="http://schemas.microsoft.com/office/powerpoint/2010/main" val="204789735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Cultivo de Plataneras.-La Palma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149</a:t>
            </a:fld>
            <a:endParaRPr lang="es-ES" dirty="0"/>
          </a:p>
        </p:txBody>
      </p:sp>
    </p:spTree>
    <p:extLst>
      <p:ext uri="{BB962C8B-B14F-4D97-AF65-F5344CB8AC3E}">
        <p14:creationId xmlns:p14="http://schemas.microsoft.com/office/powerpoint/2010/main" val="403455429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Cupaniopsis</a:t>
            </a:r>
            <a:r>
              <a:rPr lang="es-ES" baseline="0" dirty="0"/>
              <a:t> </a:t>
            </a:r>
            <a:r>
              <a:rPr lang="es-ES" dirty="0"/>
              <a:t>anacardioides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150</a:t>
            </a:fld>
            <a:endParaRPr lang="es-ES" dirty="0"/>
          </a:p>
        </p:txBody>
      </p:sp>
    </p:spTree>
    <p:extLst>
      <p:ext uri="{BB962C8B-B14F-4D97-AF65-F5344CB8AC3E}">
        <p14:creationId xmlns:p14="http://schemas.microsoft.com/office/powerpoint/2010/main" val="154078792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Cyathea australis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151</a:t>
            </a:fld>
            <a:endParaRPr lang="es-ES" dirty="0"/>
          </a:p>
        </p:txBody>
      </p:sp>
    </p:spTree>
    <p:extLst>
      <p:ext uri="{BB962C8B-B14F-4D97-AF65-F5344CB8AC3E}">
        <p14:creationId xmlns:p14="http://schemas.microsoft.com/office/powerpoint/2010/main" val="50025671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Cyathea cooperi</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152</a:t>
            </a:fld>
            <a:endParaRPr lang="es-ES" dirty="0"/>
          </a:p>
        </p:txBody>
      </p:sp>
    </p:spTree>
    <p:extLst>
      <p:ext uri="{BB962C8B-B14F-4D97-AF65-F5344CB8AC3E}">
        <p14:creationId xmlns:p14="http://schemas.microsoft.com/office/powerpoint/2010/main" val="203727832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Cymbalaria</a:t>
            </a:r>
            <a:r>
              <a:rPr lang="es-ES" baseline="0" dirty="0"/>
              <a:t> </a:t>
            </a:r>
            <a:r>
              <a:rPr lang="es-ES" dirty="0"/>
              <a:t>muralis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153</a:t>
            </a:fld>
            <a:endParaRPr lang="es-ES" dirty="0"/>
          </a:p>
        </p:txBody>
      </p:sp>
    </p:spTree>
    <p:extLst>
      <p:ext uri="{BB962C8B-B14F-4D97-AF65-F5344CB8AC3E}">
        <p14:creationId xmlns:p14="http://schemas.microsoft.com/office/powerpoint/2010/main" val="397711643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Cynara</a:t>
            </a:r>
            <a:r>
              <a:rPr lang="es-ES" baseline="0" dirty="0"/>
              <a:t> </a:t>
            </a:r>
            <a:r>
              <a:rPr lang="es-ES" dirty="0"/>
              <a:t>cardunculus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154</a:t>
            </a:fld>
            <a:endParaRPr lang="es-ES" dirty="0"/>
          </a:p>
        </p:txBody>
      </p:sp>
    </p:spTree>
    <p:extLst>
      <p:ext uri="{BB962C8B-B14F-4D97-AF65-F5344CB8AC3E}">
        <p14:creationId xmlns:p14="http://schemas.microsoft.com/office/powerpoint/2010/main" val="153691823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Cynodon</a:t>
            </a:r>
            <a:r>
              <a:rPr lang="es-ES" baseline="0" dirty="0"/>
              <a:t> </a:t>
            </a:r>
            <a:r>
              <a:rPr lang="es-ES" dirty="0"/>
              <a:t>dactylon.-Bermuda grass o grama</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155</a:t>
            </a:fld>
            <a:endParaRPr lang="es-ES" dirty="0"/>
          </a:p>
        </p:txBody>
      </p:sp>
    </p:spTree>
    <p:extLst>
      <p:ext uri="{BB962C8B-B14F-4D97-AF65-F5344CB8AC3E}">
        <p14:creationId xmlns:p14="http://schemas.microsoft.com/office/powerpoint/2010/main" val="3035469949"/>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Cyrtomium</a:t>
            </a:r>
            <a:r>
              <a:rPr lang="es-ES" baseline="0" dirty="0"/>
              <a:t> </a:t>
            </a:r>
            <a:r>
              <a:rPr lang="es-ES" dirty="0"/>
              <a:t>falcatum</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156</a:t>
            </a:fld>
            <a:endParaRPr lang="es-ES" dirty="0"/>
          </a:p>
        </p:txBody>
      </p:sp>
    </p:spTree>
    <p:extLst>
      <p:ext uri="{BB962C8B-B14F-4D97-AF65-F5344CB8AC3E}">
        <p14:creationId xmlns:p14="http://schemas.microsoft.com/office/powerpoint/2010/main" val="70163775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Cyrtomium</a:t>
            </a:r>
            <a:r>
              <a:rPr lang="es-ES" baseline="0" dirty="0"/>
              <a:t> </a:t>
            </a:r>
            <a:r>
              <a:rPr lang="es-ES" dirty="0"/>
              <a:t>falcatum</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157</a:t>
            </a:fld>
            <a:endParaRPr lang="es-ES" dirty="0"/>
          </a:p>
        </p:txBody>
      </p:sp>
    </p:spTree>
    <p:extLst>
      <p:ext uri="{BB962C8B-B14F-4D97-AF65-F5344CB8AC3E}">
        <p14:creationId xmlns:p14="http://schemas.microsoft.com/office/powerpoint/2010/main" val="1713843502"/>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Cytisus</a:t>
            </a:r>
            <a:r>
              <a:rPr lang="es-ES" baseline="0" dirty="0"/>
              <a:t> </a:t>
            </a:r>
            <a:r>
              <a:rPr lang="es-ES" dirty="0"/>
              <a:t>scoparius</a:t>
            </a:r>
          </a:p>
        </p:txBody>
      </p:sp>
      <p:sp>
        <p:nvSpPr>
          <p:cNvPr id="4" name="3 Marcador de número de diapositiva"/>
          <p:cNvSpPr>
            <a:spLocks noGrp="1"/>
          </p:cNvSpPr>
          <p:nvPr>
            <p:ph type="sldNum" sz="quarter" idx="10"/>
          </p:nvPr>
        </p:nvSpPr>
        <p:spPr/>
        <p:txBody>
          <a:bodyPr/>
          <a:lstStyle/>
          <a:p>
            <a:fld id="{0D09D509-B748-4E12-86E2-D99460C9E144}" type="slidenum">
              <a:rPr lang="es-ES" smtClean="0"/>
              <a:t>158</a:t>
            </a:fld>
            <a:endParaRPr lang="es-ES" dirty="0"/>
          </a:p>
        </p:txBody>
      </p:sp>
    </p:spTree>
    <p:extLst>
      <p:ext uri="{BB962C8B-B14F-4D97-AF65-F5344CB8AC3E}">
        <p14:creationId xmlns:p14="http://schemas.microsoft.com/office/powerpoint/2010/main" val="153182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pPr eaLnBrk="1" latinLnBrk="0" hangingPunct="1"/>
            <a:fld id="{E6F9B8CD-342D-4579-98EC-A8FD6B7370E1}" type="datetimeFigureOut">
              <a:rPr lang="en-US" smtClean="0"/>
              <a:pPr eaLnBrk="1" latinLnBrk="0" hangingPunct="1"/>
              <a:t>5/11/2022</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kumimoji="0"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pPr eaLnBrk="1" latinLnBrk="0" hangingPunct="1"/>
            <a:fld id="{2BBB5E19-F10A-4C2F-BF6F-11C513378A2E}" type="slidenum">
              <a:rPr kumimoji="0" lang="en-US" smtClean="0"/>
              <a:pPr eaLnBrk="1" latinLnBrk="0" hangingPunct="1"/>
              <a:t>‹Nº›</a:t>
            </a:fld>
            <a:endParaRPr kumimoji="0"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5/11/2022</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5/11/2022</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5/11/2022</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Content Placeholder 8"/>
          <p:cNvSpPr>
            <a:spLocks noGrp="1"/>
          </p:cNvSpPr>
          <p:nvPr>
            <p:ph sz="quarter" idx="13"/>
          </p:nvPr>
        </p:nvSpPr>
        <p:spPr>
          <a:xfrm>
            <a:off x="1042416" y="2313432"/>
            <a:ext cx="3419856" cy="349300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5/11/2022</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5/11/2022</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5/11/2022</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5/11/2022</a:t>
            </a:fld>
            <a:endParaRPr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kumimoji="0"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
              <a:t>Haga clic para modificar el estilo de título del patrón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
              <a:t>Haga clic para modificar el estilo de título del patrón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5/11/2022</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5/11/2022</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5/11/2022</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pPr algn="r" eaLnBrk="1" latinLnBrk="0" hangingPunct="1"/>
            <a:fld id="{E6F9B8CD-342D-4579-98EC-A8FD6B7370E1}" type="datetimeFigureOut">
              <a:rPr lang="en-US" smtClean="0"/>
              <a:pPr algn="r" eaLnBrk="1" latinLnBrk="0" hangingPunct="1"/>
              <a:t>5/11/2022</a:t>
            </a:fld>
            <a:endParaRPr lang="en-US" dirty="0">
              <a:solidFill>
                <a:schemeClr val="tx2"/>
              </a:solidFill>
            </a:endParaRP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1.jpg"/></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5.jpg"/></Relationships>
</file>

<file path=ppt/slides/_rels/slide7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71.jpg"/></Relationships>
</file>

<file path=ppt/slides/_rels/slide7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8.jpg"/></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8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26.xml"/><Relationship Id="rId1" Type="http://schemas.openxmlformats.org/officeDocument/2006/relationships/slideLayout" Target="../slideLayouts/slideLayout7.xml"/><Relationship Id="rId4" Type="http://schemas.openxmlformats.org/officeDocument/2006/relationships/image" Target="../media/image137.jpg"/></Relationships>
</file>

<file path=ppt/slides/_rels/slide139.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35.xml"/><Relationship Id="rId1" Type="http://schemas.openxmlformats.org/officeDocument/2006/relationships/slideLayout" Target="../slideLayouts/slideLayout7.xml"/><Relationship Id="rId4" Type="http://schemas.openxmlformats.org/officeDocument/2006/relationships/image" Target="../media/image147.jpg"/></Relationships>
</file>

<file path=ppt/slides/_rels/slide148.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r>
              <a:rPr lang="es-ES" dirty="0"/>
              <a:t>Flora y plantas de Canarias.-Capitulo I.-A-C</a:t>
            </a:r>
          </a:p>
        </p:txBody>
      </p:sp>
      <p:sp>
        <p:nvSpPr>
          <p:cNvPr id="3" name="2 Subtítulo"/>
          <p:cNvSpPr>
            <a:spLocks noGrp="1"/>
          </p:cNvSpPr>
          <p:nvPr>
            <p:ph type="subTitle" idx="1"/>
          </p:nvPr>
        </p:nvSpPr>
        <p:spPr/>
        <p:txBody>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4092878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100" dirty="0"/>
              <a:t>Vegetación autóctona o propia de la Región Macaronésica</a:t>
            </a:r>
            <a:br>
              <a:rPr lang="es-ES" dirty="0"/>
            </a:br>
            <a:endParaRPr lang="es-ES" dirty="0"/>
          </a:p>
        </p:txBody>
      </p:sp>
      <p:sp>
        <p:nvSpPr>
          <p:cNvPr id="3" name="2 Marcador de contenido"/>
          <p:cNvSpPr>
            <a:spLocks noGrp="1"/>
          </p:cNvSpPr>
          <p:nvPr>
            <p:ph idx="1"/>
          </p:nvPr>
        </p:nvSpPr>
        <p:spPr>
          <a:xfrm>
            <a:off x="457200" y="1556792"/>
            <a:ext cx="7467600" cy="4917160"/>
          </a:xfrm>
        </p:spPr>
        <p:txBody>
          <a:bodyPr>
            <a:normAutofit fontScale="92500" lnSpcReduction="20000"/>
          </a:bodyPr>
          <a:lstStyle/>
          <a:p>
            <a:endParaRPr lang="es-ES" dirty="0"/>
          </a:p>
          <a:p>
            <a:r>
              <a:rPr lang="es-ES" dirty="0"/>
              <a:t>La vegetación autóctona está formada por especies que son propias de Canarias, pero no necesariamente exclusivas del Archipiélago. </a:t>
            </a:r>
          </a:p>
          <a:p>
            <a:r>
              <a:rPr lang="es-ES" dirty="0"/>
              <a:t>Una amplia información la encontráis en :. </a:t>
            </a:r>
            <a:r>
              <a:rPr lang="es-ES" b="1" dirty="0"/>
              <a:t>La vegetación autóctona y la flora endémica – GEVIC</a:t>
            </a:r>
          </a:p>
          <a:p>
            <a:r>
              <a:rPr lang="es-ES" dirty="0"/>
              <a:t>La flora de Canarias es el conjunto de especies vegetales que se pueden encontrar en estado silvestre en las islas Canarias. Comprende unas 1750 o 1800 especies de plantas, de las que alrededor de 5001 son endemismos canarios, otras 500 son autóctonas de la región macaronésica y el resto probablemente fueron introducidas en tiempos modernos, posteriores a la conquista de las islas.</a:t>
            </a:r>
          </a:p>
        </p:txBody>
      </p:sp>
    </p:spTree>
    <p:extLst>
      <p:ext uri="{BB962C8B-B14F-4D97-AF65-F5344CB8AC3E}">
        <p14:creationId xmlns:p14="http://schemas.microsoft.com/office/powerpoint/2010/main" val="2506951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467600" cy="5853264"/>
          </a:xfrm>
        </p:spPr>
        <p:txBody>
          <a:bodyPr>
            <a:normAutofit fontScale="92500" lnSpcReduction="10000"/>
          </a:bodyPr>
          <a:lstStyle/>
          <a:p>
            <a:r>
              <a:rPr lang="es-ES" dirty="0"/>
              <a:t>La flora canaria es rica en especies con potencial ornamental habiendo aportado varias especies al arsenal mundial de especies utilizadas en jardinería, si bien muchas todavía especies con gran potencial ornamental no han salido aún del archipiélago.</a:t>
            </a:r>
          </a:p>
          <a:p>
            <a:r>
              <a:rPr lang="es-ES" dirty="0"/>
              <a:t>Las especies introducidas presentan una gran capacidad de adaptación y colonización del nuevo espacio y una elevada tasa de reproducción, ya que tienen pocos requerimientos ambientales. Tal es su adaptación natural al paisaje que, el 50% de las especies existentes en Canarias pertenecen a lejanas regiones del Planeta.</a:t>
            </a:r>
          </a:p>
          <a:p>
            <a:r>
              <a:rPr lang="es-ES" dirty="0"/>
              <a:t>De entre todas las especies consideradas como introducidas son las conocidas como ‘invasoras’ las que producen una mayor preocupación por sus efectos sobre ecosistemas naturales.</a:t>
            </a:r>
          </a:p>
        </p:txBody>
      </p:sp>
    </p:spTree>
    <p:extLst>
      <p:ext uri="{BB962C8B-B14F-4D97-AF65-F5344CB8AC3E}">
        <p14:creationId xmlns:p14="http://schemas.microsoft.com/office/powerpoint/2010/main" val="1788101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467600" cy="5781256"/>
          </a:xfrm>
        </p:spPr>
        <p:txBody>
          <a:bodyPr/>
          <a:lstStyle/>
          <a:p>
            <a:r>
              <a:rPr lang="es-ES" dirty="0"/>
              <a:t>El peligro de estas especies radica en que, en muchas ocasiones, son capaces de desplazar a las especies propias del hábitat donde se asientan, ya que son más fuertes en la lucha por la colonización. </a:t>
            </a:r>
          </a:p>
          <a:p>
            <a:r>
              <a:rPr lang="es-ES" dirty="0"/>
              <a:t>También se mezclan con las especies propias, lo que hace que éstas pierdan sus elementos genéticos originales y únicos. </a:t>
            </a:r>
          </a:p>
          <a:p>
            <a:r>
              <a:rPr lang="es-ES" dirty="0"/>
              <a:t>Uno de los casos más conocidos de este proceso de hibridación es el que se produce entre la palmera canaria (Phoenix canariensis), especie endémica del Archipiélago, y la palmera datilífera (Phoenix dactilifera), que es introducida.</a:t>
            </a:r>
          </a:p>
        </p:txBody>
      </p:sp>
    </p:spTree>
    <p:extLst>
      <p:ext uri="{BB962C8B-B14F-4D97-AF65-F5344CB8AC3E}">
        <p14:creationId xmlns:p14="http://schemas.microsoft.com/office/powerpoint/2010/main" val="2092495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467600" cy="5472608"/>
          </a:xfrm>
        </p:spPr>
        <p:txBody>
          <a:bodyPr>
            <a:normAutofit lnSpcReduction="10000"/>
          </a:bodyPr>
          <a:lstStyle/>
          <a:p>
            <a:r>
              <a:rPr lang="es-ES" dirty="0"/>
              <a:t>Los motivos de la introducción de estas especies en las Islas son de diversa índole. </a:t>
            </a:r>
          </a:p>
          <a:p>
            <a:r>
              <a:rPr lang="es-ES" dirty="0"/>
              <a:t>En muchos casos se trata de cuestiones de producción, ya que algunas de estas especies tienen un crecimiento más rápido que las canarias y su rendimiento es mayor, por lo que resultan económicamente más rentables. </a:t>
            </a:r>
          </a:p>
          <a:p>
            <a:r>
              <a:rPr lang="es-ES" dirty="0"/>
              <a:t>En este sentido, también resultan más ventajosas para la reforestación de algunas zonas, ya que al crecer más rápido, se ven los resultados en menor tiempo. Por otro lado, están las especies traídas para jardines y parques, generalmente especies ornamentales que resultan más atractivas por su aspecto que las conocidas en las Islas.</a:t>
            </a:r>
          </a:p>
        </p:txBody>
      </p:sp>
    </p:spTree>
    <p:extLst>
      <p:ext uri="{BB962C8B-B14F-4D97-AF65-F5344CB8AC3E}">
        <p14:creationId xmlns:p14="http://schemas.microsoft.com/office/powerpoint/2010/main" val="1657298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normAutofit fontScale="92500"/>
          </a:bodyPr>
          <a:lstStyle/>
          <a:p>
            <a:r>
              <a:rPr lang="es-ES" dirty="0"/>
              <a:t>Plantas Ornamentales</a:t>
            </a:r>
          </a:p>
          <a:p>
            <a:r>
              <a:rPr lang="es-ES" dirty="0"/>
              <a:t>Son las más extendidas, ya que se utilizan en muchos y variados lugares, desde entornos públicos como jardines y parques, hasta jardines privados. Destacan las Adelfas, procedentes del Mediterráneo. Los Hibiscus, plantados como ornamentales en calles y carreteras y que llegan a tener un porte arbóreo. Otras plantas de jardín como los Alhelíes, llegan a creer espontáneas en los acantilados húmedos. También destacan la Flor de Pascua y las Buganvillas del Brasil. Un caso muy particular de planta ornamental introducida y que ha tomado gran relevancia es la Strelitzia, que se ha convertido en la planta de referencia para el turismo en las Islas, sin ser endémica. A los visitantes les llamaba mucho la atención por sus vistosos colores y forma, por lo que se les comenzó a dar como souvenir en sus visitas a las Islas.</a:t>
            </a:r>
          </a:p>
        </p:txBody>
      </p:sp>
    </p:spTree>
    <p:extLst>
      <p:ext uri="{BB962C8B-B14F-4D97-AF65-F5344CB8AC3E}">
        <p14:creationId xmlns:p14="http://schemas.microsoft.com/office/powerpoint/2010/main" val="3285526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lnSpcReduction="10000"/>
          </a:bodyPr>
          <a:lstStyle/>
          <a:p>
            <a:r>
              <a:rPr lang="es-ES" dirty="0"/>
              <a:t>Especies arbóreas</a:t>
            </a:r>
          </a:p>
          <a:p>
            <a:r>
              <a:rPr lang="es-ES" dirty="0"/>
              <a:t>Destacan, en primer lugar, las higueras y los castaños, especies que se han integrado en el territorio y la cultura gastronómica canaria. El castaño, por ejemplo, fue introducido en la época de la Conquista, se desarrolla en cotas superiores a los 500 metros y  ha ido sustituyendo a masas de fayal-brezal. En segundo término, aparecen los eucaliptos, los cuales llegan a alcanzar notables proporciones. De esta especie se han plantado bosquecillos en montes públicos o particulares, aprovechándose en este caso su madera. En estos últimos años se tiende a sustituirlos, pues su gran índice de evaporación foliar perjudica a los suelos cultivables, restándoles reservas acuíferas. </a:t>
            </a:r>
          </a:p>
        </p:txBody>
      </p:sp>
    </p:spTree>
    <p:extLst>
      <p:ext uri="{BB962C8B-B14F-4D97-AF65-F5344CB8AC3E}">
        <p14:creationId xmlns:p14="http://schemas.microsoft.com/office/powerpoint/2010/main" val="4147168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fontScale="92500"/>
          </a:bodyPr>
          <a:lstStyle/>
          <a:p>
            <a:r>
              <a:rPr lang="es-ES" dirty="0"/>
              <a:t>Otras especies arbóreas introducidas son las moreras o moral, los cipreses, las acacias, las jaracandas y, especialmente, los laureles de indias y las araucarias, que adornan las plazas de muchos pueblos.</a:t>
            </a:r>
          </a:p>
          <a:p>
            <a:r>
              <a:rPr lang="es-ES" dirty="0"/>
              <a:t>Entre las palmeras, destaca la washingtonia, que posee forma de abanico. También destacan las palmeras de dátiles, muy abundantes en algunas islas como La Gomera.</a:t>
            </a:r>
          </a:p>
          <a:p>
            <a:r>
              <a:rPr lang="es-ES" dirty="0"/>
              <a:t>En épocas anteriores, especialmente durante el franquismo (años 40 y 50 del siglo XX), se llevó a cabo la reforestación de muchas zonas altas de las Islas con pinos mediterráneos o californianos (Pinus radiata) en lugar de hacerlo exclusivamente con la especie local, el pino canario (Pinus canariensis).</a:t>
            </a:r>
          </a:p>
          <a:p>
            <a:endParaRPr lang="es-ES" dirty="0"/>
          </a:p>
        </p:txBody>
      </p:sp>
    </p:spTree>
    <p:extLst>
      <p:ext uri="{BB962C8B-B14F-4D97-AF65-F5344CB8AC3E}">
        <p14:creationId xmlns:p14="http://schemas.microsoft.com/office/powerpoint/2010/main" val="1180587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fontScale="92500"/>
          </a:bodyPr>
          <a:lstStyle/>
          <a:p>
            <a:r>
              <a:rPr lang="es-ES" dirty="0"/>
              <a:t>Frutos tropicales</a:t>
            </a:r>
          </a:p>
          <a:p>
            <a:r>
              <a:rPr lang="es-ES" dirty="0"/>
              <a:t>Muchas de las especies tropicales introducidas se han adaptado perfectamente a las características climáticas del Archipiélago. Así, podemos encontrar grandes plantaciones de frutas tropicales para la exportación, como pueden ser las papayas, la piña tropical, el aguacate, las guayabas, los mangos, etc.</a:t>
            </a:r>
          </a:p>
          <a:p>
            <a:r>
              <a:rPr lang="es-ES" dirty="0"/>
              <a:t>Sin lugar a dudas, una de las más importantes es el plátano, que ha tomado gran relevancia en las Islas. Aunque en la última década su superficie cultivada haya descendido considerablemente, su importancia sigue siendo fundamental en la economía de muchas familias isleñas. Se habla del plátano canario como especie diferenciada de las demás y es muy apreciada en la gastronomía de muchos países.</a:t>
            </a:r>
          </a:p>
        </p:txBody>
      </p:sp>
    </p:spTree>
    <p:extLst>
      <p:ext uri="{BB962C8B-B14F-4D97-AF65-F5344CB8AC3E}">
        <p14:creationId xmlns:p14="http://schemas.microsoft.com/office/powerpoint/2010/main" val="1208513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fontScale="92500"/>
          </a:bodyPr>
          <a:lstStyle/>
          <a:p>
            <a:r>
              <a:rPr lang="es-ES" dirty="0"/>
              <a:t>Especies invasoras</a:t>
            </a:r>
          </a:p>
          <a:p>
            <a:r>
              <a:rPr lang="es-ES" dirty="0"/>
              <a:t>Cuando se habla de especies introducidas, muchas veces se plantea desde un punto de vista negativo. En este caso se suelen denominar especies invasoras, y son, entre otras, las tuneras, el amor seco, la pitera, el rabo de gato, la gramínea africana, la hierba elefante, etc. </a:t>
            </a:r>
          </a:p>
          <a:p>
            <a:r>
              <a:rPr lang="es-ES" dirty="0"/>
              <a:t>Algunas constituyeron en el pasado importantes fuentes de ingreso, es el caso de las tuneras o pencas (Opuntia ficus-indica). Se trata de una especie introducida de gran beneficio para Canarias, pues de ella se extraía el insecto de la cochinilla, que sirvió para producir colores y dar tintes durante épocas pasadas. Actualmente se encuentra en el territorio de forma totalmente aleatoria, en terrenos pedregosos y abandonados.</a:t>
            </a:r>
          </a:p>
        </p:txBody>
      </p:sp>
    </p:spTree>
    <p:extLst>
      <p:ext uri="{BB962C8B-B14F-4D97-AF65-F5344CB8AC3E}">
        <p14:creationId xmlns:p14="http://schemas.microsoft.com/office/powerpoint/2010/main" val="2343683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467600" cy="5853264"/>
          </a:xfrm>
        </p:spPr>
        <p:txBody>
          <a:bodyPr>
            <a:normAutofit fontScale="92500"/>
          </a:bodyPr>
          <a:lstStyle/>
          <a:p>
            <a:r>
              <a:rPr lang="es-ES" dirty="0"/>
              <a:t>Otro ejemplo es la conocida como  pita o pitera (agave americana). Se introdujo en Canarias en el siglo XVI y fue utilizada con muchos y diversos fines: en la fabricación de cuerdas para los barcos, cobertizos, ventanas, en las casas más humildes servía de tejado, etc. </a:t>
            </a:r>
          </a:p>
          <a:p>
            <a:r>
              <a:rPr lang="es-ES" dirty="0"/>
              <a:t>También se utilizaba como delimitadora de propiedades agrícolas, uso que se ha extendido hasta la actualidad. Más adelante se utilizó para fabricar licores, vinagre, azúcar, etc. Hoy en día se encuentra asilvestrada y se considera una especie invasora, ya que desplaza de sus ecosistemas a especies endémicas.</a:t>
            </a:r>
          </a:p>
          <a:p>
            <a:r>
              <a:rPr lang="es-ES" dirty="0"/>
              <a:t>El rabo de gato se ha convertido en una auténtica plaga,  una especie vegetal invasora muy complicada de eliminar. (SG)</a:t>
            </a:r>
          </a:p>
        </p:txBody>
      </p:sp>
    </p:spTree>
    <p:extLst>
      <p:ext uri="{BB962C8B-B14F-4D97-AF65-F5344CB8AC3E}">
        <p14:creationId xmlns:p14="http://schemas.microsoft.com/office/powerpoint/2010/main" val="3477789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467600" cy="5781256"/>
          </a:xfrm>
        </p:spPr>
        <p:txBody>
          <a:bodyPr/>
          <a:lstStyle/>
          <a:p>
            <a:r>
              <a:rPr lang="es-ES" dirty="0"/>
              <a:t>Otras, en cambio, resultan verdaderas plagas y se ha puesto mucho empeño en su eliminación, resultando en algunos casos imposible hasta ahora.</a:t>
            </a:r>
          </a:p>
          <a:p>
            <a:r>
              <a:rPr lang="es-ES" dirty="0"/>
              <a:t>Es el caso del rabo de gato (Pennisetum setaceum), que se encuentra en muchos terrenos abandonados y en las orillas de las carreteras y, debido a que sus semillas se transportan muy fácilmente a través del viento, ha colonizado muchos terrenos y zonas de las Islas. </a:t>
            </a:r>
          </a:p>
          <a:p>
            <a:endParaRPr lang="es-ES" dirty="0"/>
          </a:p>
        </p:txBody>
      </p:sp>
    </p:spTree>
    <p:extLst>
      <p:ext uri="{BB962C8B-B14F-4D97-AF65-F5344CB8AC3E}">
        <p14:creationId xmlns:p14="http://schemas.microsoft.com/office/powerpoint/2010/main" val="3854375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563765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20680"/>
          </a:xfrm>
          <a:prstGeom prst="rect">
            <a:avLst/>
          </a:prstGeom>
        </p:spPr>
      </p:pic>
    </p:spTree>
    <p:extLst>
      <p:ext uri="{BB962C8B-B14F-4D97-AF65-F5344CB8AC3E}">
        <p14:creationId xmlns:p14="http://schemas.microsoft.com/office/powerpoint/2010/main" val="2563205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2990682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3513470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20680"/>
          </a:xfrm>
          <a:prstGeom prst="rect">
            <a:avLst/>
          </a:prstGeom>
        </p:spPr>
      </p:pic>
    </p:spTree>
    <p:extLst>
      <p:ext uri="{BB962C8B-B14F-4D97-AF65-F5344CB8AC3E}">
        <p14:creationId xmlns:p14="http://schemas.microsoft.com/office/powerpoint/2010/main" val="3465950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3322400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54000"/>
            <a:ext cx="8280920" cy="6350000"/>
          </a:xfrm>
          <a:prstGeom prst="rect">
            <a:avLst/>
          </a:prstGeom>
        </p:spPr>
      </p:pic>
    </p:spTree>
    <p:extLst>
      <p:ext uri="{BB962C8B-B14F-4D97-AF65-F5344CB8AC3E}">
        <p14:creationId xmlns:p14="http://schemas.microsoft.com/office/powerpoint/2010/main" val="1771917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8424936" cy="6192688"/>
          </a:xfrm>
          <a:prstGeom prst="rect">
            <a:avLst/>
          </a:prstGeom>
        </p:spPr>
      </p:pic>
    </p:spTree>
    <p:extLst>
      <p:ext uri="{BB962C8B-B14F-4D97-AF65-F5344CB8AC3E}">
        <p14:creationId xmlns:p14="http://schemas.microsoft.com/office/powerpoint/2010/main" val="1567358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14800402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08912" cy="6192688"/>
          </a:xfrm>
          <a:prstGeom prst="rect">
            <a:avLst/>
          </a:prstGeom>
        </p:spPr>
      </p:pic>
    </p:spTree>
    <p:extLst>
      <p:ext uri="{BB962C8B-B14F-4D97-AF65-F5344CB8AC3E}">
        <p14:creationId xmlns:p14="http://schemas.microsoft.com/office/powerpoint/2010/main" val="2266605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4320480" cy="6264696"/>
          </a:xfrm>
          <a:prstGeom prst="rect">
            <a:avLst/>
          </a:prstGeom>
        </p:spPr>
      </p:pic>
    </p:spTree>
    <p:extLst>
      <p:ext uri="{BB962C8B-B14F-4D97-AF65-F5344CB8AC3E}">
        <p14:creationId xmlns:p14="http://schemas.microsoft.com/office/powerpoint/2010/main" val="720704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4277487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54000"/>
            <a:ext cx="8280920" cy="6350000"/>
          </a:xfrm>
          <a:prstGeom prst="rect">
            <a:avLst/>
          </a:prstGeom>
        </p:spPr>
      </p:pic>
    </p:spTree>
    <p:extLst>
      <p:ext uri="{BB962C8B-B14F-4D97-AF65-F5344CB8AC3E}">
        <p14:creationId xmlns:p14="http://schemas.microsoft.com/office/powerpoint/2010/main" val="3826089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54000"/>
            <a:ext cx="8280920" cy="6350000"/>
          </a:xfrm>
          <a:prstGeom prst="rect">
            <a:avLst/>
          </a:prstGeom>
        </p:spPr>
      </p:pic>
    </p:spTree>
    <p:extLst>
      <p:ext uri="{BB962C8B-B14F-4D97-AF65-F5344CB8AC3E}">
        <p14:creationId xmlns:p14="http://schemas.microsoft.com/office/powerpoint/2010/main" val="3599376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482"/>
          <a:stretch/>
        </p:blipFill>
        <p:spPr>
          <a:xfrm>
            <a:off x="467544" y="404664"/>
            <a:ext cx="4215631" cy="612068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2096"/>
          <a:stretch/>
        </p:blipFill>
        <p:spPr>
          <a:xfrm>
            <a:off x="4572000" y="404664"/>
            <a:ext cx="4186436" cy="6120680"/>
          </a:xfrm>
          <a:prstGeom prst="rect">
            <a:avLst/>
          </a:prstGeom>
        </p:spPr>
      </p:pic>
    </p:spTree>
    <p:extLst>
      <p:ext uri="{BB962C8B-B14F-4D97-AF65-F5344CB8AC3E}">
        <p14:creationId xmlns:p14="http://schemas.microsoft.com/office/powerpoint/2010/main" val="34710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20680"/>
          </a:xfrm>
          <a:prstGeom prst="rect">
            <a:avLst/>
          </a:prstGeom>
        </p:spPr>
      </p:pic>
    </p:spTree>
    <p:extLst>
      <p:ext uri="{BB962C8B-B14F-4D97-AF65-F5344CB8AC3E}">
        <p14:creationId xmlns:p14="http://schemas.microsoft.com/office/powerpoint/2010/main" val="10360984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80920" cy="6189290"/>
          </a:xfrm>
          <a:prstGeom prst="rect">
            <a:avLst/>
          </a:prstGeom>
        </p:spPr>
      </p:pic>
    </p:spTree>
    <p:extLst>
      <p:ext uri="{BB962C8B-B14F-4D97-AF65-F5344CB8AC3E}">
        <p14:creationId xmlns:p14="http://schemas.microsoft.com/office/powerpoint/2010/main" val="1056132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352928" cy="6192688"/>
          </a:xfrm>
          <a:prstGeom prst="rect">
            <a:avLst/>
          </a:prstGeom>
        </p:spPr>
      </p:pic>
    </p:spTree>
    <p:extLst>
      <p:ext uri="{BB962C8B-B14F-4D97-AF65-F5344CB8AC3E}">
        <p14:creationId xmlns:p14="http://schemas.microsoft.com/office/powerpoint/2010/main" val="3210391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264696"/>
          </a:xfrm>
          <a:prstGeom prst="rect">
            <a:avLst/>
          </a:prstGeom>
        </p:spPr>
      </p:pic>
    </p:spTree>
    <p:extLst>
      <p:ext uri="{BB962C8B-B14F-4D97-AF65-F5344CB8AC3E}">
        <p14:creationId xmlns:p14="http://schemas.microsoft.com/office/powerpoint/2010/main" val="42532474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2379040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691007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264696"/>
          </a:xfrm>
          <a:prstGeom prst="rect">
            <a:avLst/>
          </a:prstGeom>
        </p:spPr>
      </p:pic>
    </p:spTree>
    <p:extLst>
      <p:ext uri="{BB962C8B-B14F-4D97-AF65-F5344CB8AC3E}">
        <p14:creationId xmlns:p14="http://schemas.microsoft.com/office/powerpoint/2010/main" val="7273971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3411440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352928" cy="6264696"/>
          </a:xfrm>
          <a:prstGeom prst="rect">
            <a:avLst/>
          </a:prstGeom>
        </p:spPr>
      </p:pic>
    </p:spTree>
    <p:extLst>
      <p:ext uri="{BB962C8B-B14F-4D97-AF65-F5344CB8AC3E}">
        <p14:creationId xmlns:p14="http://schemas.microsoft.com/office/powerpoint/2010/main" val="4193337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60648"/>
            <a:ext cx="8280920" cy="6336704"/>
          </a:xfrm>
          <a:prstGeom prst="rect">
            <a:avLst/>
          </a:prstGeom>
        </p:spPr>
      </p:pic>
    </p:spTree>
    <p:extLst>
      <p:ext uri="{BB962C8B-B14F-4D97-AF65-F5344CB8AC3E}">
        <p14:creationId xmlns:p14="http://schemas.microsoft.com/office/powerpoint/2010/main" val="12540723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91477"/>
            <a:ext cx="8352928" cy="6075045"/>
          </a:xfrm>
          <a:prstGeom prst="rect">
            <a:avLst/>
          </a:prstGeom>
        </p:spPr>
      </p:pic>
    </p:spTree>
    <p:extLst>
      <p:ext uri="{BB962C8B-B14F-4D97-AF65-F5344CB8AC3E}">
        <p14:creationId xmlns:p14="http://schemas.microsoft.com/office/powerpoint/2010/main" val="42606774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4086340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20680"/>
          </a:xfrm>
          <a:prstGeom prst="rect">
            <a:avLst/>
          </a:prstGeom>
        </p:spPr>
      </p:pic>
    </p:spTree>
    <p:extLst>
      <p:ext uri="{BB962C8B-B14F-4D97-AF65-F5344CB8AC3E}">
        <p14:creationId xmlns:p14="http://schemas.microsoft.com/office/powerpoint/2010/main" val="11596087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424936" cy="6120680"/>
          </a:xfrm>
          <a:prstGeom prst="rect">
            <a:avLst/>
          </a:prstGeom>
        </p:spPr>
      </p:pic>
    </p:spTree>
    <p:extLst>
      <p:ext uri="{BB962C8B-B14F-4D97-AF65-F5344CB8AC3E}">
        <p14:creationId xmlns:p14="http://schemas.microsoft.com/office/powerpoint/2010/main" val="41772970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4762500" cy="612068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1496"/>
          <a:stretch/>
        </p:blipFill>
        <p:spPr>
          <a:xfrm>
            <a:off x="4543424" y="372666"/>
            <a:ext cx="4215011" cy="6152678"/>
          </a:xfrm>
          <a:prstGeom prst="rect">
            <a:avLst/>
          </a:prstGeom>
        </p:spPr>
      </p:pic>
    </p:spTree>
    <p:extLst>
      <p:ext uri="{BB962C8B-B14F-4D97-AF65-F5344CB8AC3E}">
        <p14:creationId xmlns:p14="http://schemas.microsoft.com/office/powerpoint/2010/main" val="2427737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92688"/>
          </a:xfrm>
          <a:prstGeom prst="rect">
            <a:avLst/>
          </a:prstGeom>
        </p:spPr>
      </p:pic>
    </p:spTree>
    <p:extLst>
      <p:ext uri="{BB962C8B-B14F-4D97-AF65-F5344CB8AC3E}">
        <p14:creationId xmlns:p14="http://schemas.microsoft.com/office/powerpoint/2010/main" val="17456408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20679"/>
          </a:xfrm>
          <a:prstGeom prst="rect">
            <a:avLst/>
          </a:prstGeom>
        </p:spPr>
      </p:pic>
    </p:spTree>
    <p:extLst>
      <p:ext uri="{BB962C8B-B14F-4D97-AF65-F5344CB8AC3E}">
        <p14:creationId xmlns:p14="http://schemas.microsoft.com/office/powerpoint/2010/main" val="14605056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264696"/>
          </a:xfrm>
          <a:prstGeom prst="rect">
            <a:avLst/>
          </a:prstGeom>
        </p:spPr>
      </p:pic>
    </p:spTree>
    <p:extLst>
      <p:ext uri="{BB962C8B-B14F-4D97-AF65-F5344CB8AC3E}">
        <p14:creationId xmlns:p14="http://schemas.microsoft.com/office/powerpoint/2010/main" val="18408894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81000"/>
            <a:ext cx="4176464" cy="6096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81000"/>
            <a:ext cx="4127252" cy="6096000"/>
          </a:xfrm>
          <a:prstGeom prst="rect">
            <a:avLst/>
          </a:prstGeom>
        </p:spPr>
      </p:pic>
    </p:spTree>
    <p:extLst>
      <p:ext uri="{BB962C8B-B14F-4D97-AF65-F5344CB8AC3E}">
        <p14:creationId xmlns:p14="http://schemas.microsoft.com/office/powerpoint/2010/main" val="264699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264696"/>
          </a:xfrm>
          <a:prstGeom prst="rect">
            <a:avLst/>
          </a:prstGeom>
        </p:spPr>
      </p:pic>
    </p:spTree>
    <p:extLst>
      <p:ext uri="{BB962C8B-B14F-4D97-AF65-F5344CB8AC3E}">
        <p14:creationId xmlns:p14="http://schemas.microsoft.com/office/powerpoint/2010/main" val="8619118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81000"/>
            <a:ext cx="4176464" cy="6096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81000"/>
            <a:ext cx="4127252" cy="6096000"/>
          </a:xfrm>
          <a:prstGeom prst="rect">
            <a:avLst/>
          </a:prstGeom>
        </p:spPr>
      </p:pic>
    </p:spTree>
    <p:extLst>
      <p:ext uri="{BB962C8B-B14F-4D97-AF65-F5344CB8AC3E}">
        <p14:creationId xmlns:p14="http://schemas.microsoft.com/office/powerpoint/2010/main" val="28200124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381000"/>
            <a:ext cx="8136904" cy="6096000"/>
          </a:xfrm>
          <a:prstGeom prst="rect">
            <a:avLst/>
          </a:prstGeom>
        </p:spPr>
      </p:pic>
    </p:spTree>
    <p:extLst>
      <p:ext uri="{BB962C8B-B14F-4D97-AF65-F5344CB8AC3E}">
        <p14:creationId xmlns:p14="http://schemas.microsoft.com/office/powerpoint/2010/main" val="11973422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20680"/>
          </a:xfrm>
          <a:prstGeom prst="rect">
            <a:avLst/>
          </a:prstGeom>
        </p:spPr>
      </p:pic>
    </p:spTree>
    <p:extLst>
      <p:ext uri="{BB962C8B-B14F-4D97-AF65-F5344CB8AC3E}">
        <p14:creationId xmlns:p14="http://schemas.microsoft.com/office/powerpoint/2010/main" val="18440762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81000"/>
            <a:ext cx="4248472" cy="6096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381000"/>
            <a:ext cx="4105920" cy="6096000"/>
          </a:xfrm>
          <a:prstGeom prst="rect">
            <a:avLst/>
          </a:prstGeom>
        </p:spPr>
      </p:pic>
    </p:spTree>
    <p:extLst>
      <p:ext uri="{BB962C8B-B14F-4D97-AF65-F5344CB8AC3E}">
        <p14:creationId xmlns:p14="http://schemas.microsoft.com/office/powerpoint/2010/main" val="1422563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10933475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60648"/>
            <a:ext cx="8352928" cy="6264696"/>
          </a:xfrm>
          <a:prstGeom prst="rect">
            <a:avLst/>
          </a:prstGeom>
        </p:spPr>
      </p:pic>
    </p:spTree>
    <p:extLst>
      <p:ext uri="{BB962C8B-B14F-4D97-AF65-F5344CB8AC3E}">
        <p14:creationId xmlns:p14="http://schemas.microsoft.com/office/powerpoint/2010/main" val="20053490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56492"/>
            <a:ext cx="3581400" cy="615079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8944" y="411286"/>
            <a:ext cx="4663008" cy="6096000"/>
          </a:xfrm>
          <a:prstGeom prst="rect">
            <a:avLst/>
          </a:prstGeom>
        </p:spPr>
      </p:pic>
    </p:spTree>
    <p:extLst>
      <p:ext uri="{BB962C8B-B14F-4D97-AF65-F5344CB8AC3E}">
        <p14:creationId xmlns:p14="http://schemas.microsoft.com/office/powerpoint/2010/main" val="28392020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20680"/>
          </a:xfrm>
          <a:prstGeom prst="rect">
            <a:avLst/>
          </a:prstGeom>
        </p:spPr>
      </p:pic>
    </p:spTree>
    <p:extLst>
      <p:ext uri="{BB962C8B-B14F-4D97-AF65-F5344CB8AC3E}">
        <p14:creationId xmlns:p14="http://schemas.microsoft.com/office/powerpoint/2010/main" val="27197681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80920" cy="6350000"/>
          </a:xfrm>
          <a:prstGeom prst="rect">
            <a:avLst/>
          </a:prstGeom>
        </p:spPr>
      </p:pic>
    </p:spTree>
    <p:extLst>
      <p:ext uri="{BB962C8B-B14F-4D97-AF65-F5344CB8AC3E}">
        <p14:creationId xmlns:p14="http://schemas.microsoft.com/office/powerpoint/2010/main" val="9846243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048672"/>
          </a:xfrm>
          <a:prstGeom prst="rect">
            <a:avLst/>
          </a:prstGeom>
        </p:spPr>
      </p:pic>
    </p:spTree>
    <p:extLst>
      <p:ext uri="{BB962C8B-B14F-4D97-AF65-F5344CB8AC3E}">
        <p14:creationId xmlns:p14="http://schemas.microsoft.com/office/powerpoint/2010/main" val="20441585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4012956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20680"/>
          </a:xfrm>
          <a:prstGeom prst="rect">
            <a:avLst/>
          </a:prstGeom>
        </p:spPr>
      </p:pic>
    </p:spTree>
    <p:extLst>
      <p:ext uri="{BB962C8B-B14F-4D97-AF65-F5344CB8AC3E}">
        <p14:creationId xmlns:p14="http://schemas.microsoft.com/office/powerpoint/2010/main" val="20473690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20680"/>
          </a:xfrm>
          <a:prstGeom prst="rect">
            <a:avLst/>
          </a:prstGeom>
        </p:spPr>
      </p:pic>
    </p:spTree>
    <p:extLst>
      <p:ext uri="{BB962C8B-B14F-4D97-AF65-F5344CB8AC3E}">
        <p14:creationId xmlns:p14="http://schemas.microsoft.com/office/powerpoint/2010/main" val="10989676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10672"/>
          <a:stretch/>
        </p:blipFill>
        <p:spPr>
          <a:xfrm>
            <a:off x="467544" y="332656"/>
            <a:ext cx="8208912" cy="6120680"/>
          </a:xfrm>
          <a:prstGeom prst="rect">
            <a:avLst/>
          </a:prstGeom>
        </p:spPr>
      </p:pic>
    </p:spTree>
    <p:extLst>
      <p:ext uri="{BB962C8B-B14F-4D97-AF65-F5344CB8AC3E}">
        <p14:creationId xmlns:p14="http://schemas.microsoft.com/office/powerpoint/2010/main" val="8370647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7"/>
          </a:xfrm>
          <a:prstGeom prst="rect">
            <a:avLst/>
          </a:prstGeom>
        </p:spPr>
      </p:pic>
    </p:spTree>
    <p:extLst>
      <p:ext uri="{BB962C8B-B14F-4D97-AF65-F5344CB8AC3E}">
        <p14:creationId xmlns:p14="http://schemas.microsoft.com/office/powerpoint/2010/main" val="42647909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81000"/>
            <a:ext cx="8424936" cy="6096000"/>
          </a:xfrm>
          <a:prstGeom prst="rect">
            <a:avLst/>
          </a:prstGeom>
        </p:spPr>
      </p:pic>
    </p:spTree>
    <p:extLst>
      <p:ext uri="{BB962C8B-B14F-4D97-AF65-F5344CB8AC3E}">
        <p14:creationId xmlns:p14="http://schemas.microsoft.com/office/powerpoint/2010/main" val="5733937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39405693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81000"/>
            <a:ext cx="5232400" cy="6096000"/>
          </a:xfrm>
          <a:prstGeom prst="rect">
            <a:avLst/>
          </a:prstGeom>
        </p:spPr>
      </p:pic>
    </p:spTree>
    <p:extLst>
      <p:ext uri="{BB962C8B-B14F-4D97-AF65-F5344CB8AC3E}">
        <p14:creationId xmlns:p14="http://schemas.microsoft.com/office/powerpoint/2010/main" val="25411143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60648"/>
            <a:ext cx="8352928" cy="6336704"/>
          </a:xfrm>
          <a:prstGeom prst="rect">
            <a:avLst/>
          </a:prstGeom>
        </p:spPr>
      </p:pic>
    </p:spTree>
    <p:extLst>
      <p:ext uri="{BB962C8B-B14F-4D97-AF65-F5344CB8AC3E}">
        <p14:creationId xmlns:p14="http://schemas.microsoft.com/office/powerpoint/2010/main" val="31349659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54136"/>
            <a:ext cx="5092700" cy="6096000"/>
          </a:xfrm>
          <a:prstGeom prst="rect">
            <a:avLst/>
          </a:prstGeom>
        </p:spPr>
      </p:pic>
    </p:spTree>
    <p:extLst>
      <p:ext uri="{BB962C8B-B14F-4D97-AF65-F5344CB8AC3E}">
        <p14:creationId xmlns:p14="http://schemas.microsoft.com/office/powerpoint/2010/main" val="38177338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40318028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352928" cy="6048672"/>
          </a:xfrm>
          <a:prstGeom prst="rect">
            <a:avLst/>
          </a:prstGeom>
        </p:spPr>
      </p:pic>
    </p:spTree>
    <p:extLst>
      <p:ext uri="{BB962C8B-B14F-4D97-AF65-F5344CB8AC3E}">
        <p14:creationId xmlns:p14="http://schemas.microsoft.com/office/powerpoint/2010/main" val="10317970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032448" cy="61926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429344"/>
            <a:ext cx="4205858" cy="6096000"/>
          </a:xfrm>
          <a:prstGeom prst="rect">
            <a:avLst/>
          </a:prstGeom>
        </p:spPr>
      </p:pic>
    </p:spTree>
    <p:extLst>
      <p:ext uri="{BB962C8B-B14F-4D97-AF65-F5344CB8AC3E}">
        <p14:creationId xmlns:p14="http://schemas.microsoft.com/office/powerpoint/2010/main" val="15361413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048671"/>
          </a:xfrm>
          <a:prstGeom prst="rect">
            <a:avLst/>
          </a:prstGeom>
        </p:spPr>
      </p:pic>
    </p:spTree>
    <p:extLst>
      <p:ext uri="{BB962C8B-B14F-4D97-AF65-F5344CB8AC3E}">
        <p14:creationId xmlns:p14="http://schemas.microsoft.com/office/powerpoint/2010/main" val="14478857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20680"/>
          </a:xfrm>
          <a:prstGeom prst="rect">
            <a:avLst/>
          </a:prstGeom>
        </p:spPr>
      </p:pic>
    </p:spTree>
    <p:extLst>
      <p:ext uri="{BB962C8B-B14F-4D97-AF65-F5344CB8AC3E}">
        <p14:creationId xmlns:p14="http://schemas.microsoft.com/office/powerpoint/2010/main" val="5964036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42206897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20680"/>
          </a:xfrm>
          <a:prstGeom prst="rect">
            <a:avLst/>
          </a:prstGeom>
        </p:spPr>
      </p:pic>
    </p:spTree>
    <p:extLst>
      <p:ext uri="{BB962C8B-B14F-4D97-AF65-F5344CB8AC3E}">
        <p14:creationId xmlns:p14="http://schemas.microsoft.com/office/powerpoint/2010/main" val="30177239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9575"/>
            <a:ext cx="4559300" cy="6096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952" y="282575"/>
            <a:ext cx="4621808" cy="6350000"/>
          </a:xfrm>
          <a:prstGeom prst="rect">
            <a:avLst/>
          </a:prstGeom>
        </p:spPr>
      </p:pic>
    </p:spTree>
    <p:extLst>
      <p:ext uri="{BB962C8B-B14F-4D97-AF65-F5344CB8AC3E}">
        <p14:creationId xmlns:p14="http://schemas.microsoft.com/office/powerpoint/2010/main" val="23177208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10308586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16345018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4688378" cy="6120680"/>
          </a:xfrm>
          <a:prstGeom prst="rect">
            <a:avLst/>
          </a:prstGeom>
        </p:spPr>
      </p:pic>
    </p:spTree>
    <p:extLst>
      <p:ext uri="{BB962C8B-B14F-4D97-AF65-F5344CB8AC3E}">
        <p14:creationId xmlns:p14="http://schemas.microsoft.com/office/powerpoint/2010/main" val="39044308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54000"/>
            <a:ext cx="8280920" cy="6350000"/>
          </a:xfrm>
          <a:prstGeom prst="rect">
            <a:avLst/>
          </a:prstGeom>
        </p:spPr>
      </p:pic>
    </p:spTree>
    <p:extLst>
      <p:ext uri="{BB962C8B-B14F-4D97-AF65-F5344CB8AC3E}">
        <p14:creationId xmlns:p14="http://schemas.microsoft.com/office/powerpoint/2010/main" val="16816296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80920" cy="6120680"/>
          </a:xfrm>
          <a:prstGeom prst="rect">
            <a:avLst/>
          </a:prstGeom>
        </p:spPr>
      </p:pic>
    </p:spTree>
    <p:extLst>
      <p:ext uri="{BB962C8B-B14F-4D97-AF65-F5344CB8AC3E}">
        <p14:creationId xmlns:p14="http://schemas.microsoft.com/office/powerpoint/2010/main" val="39627071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352928" cy="612068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6" y="460201"/>
            <a:ext cx="4000500" cy="6096000"/>
          </a:xfrm>
          <a:prstGeom prst="rect">
            <a:avLst/>
          </a:prstGeom>
        </p:spPr>
      </p:pic>
    </p:spTree>
    <p:extLst>
      <p:ext uri="{BB962C8B-B14F-4D97-AF65-F5344CB8AC3E}">
        <p14:creationId xmlns:p14="http://schemas.microsoft.com/office/powerpoint/2010/main" val="3935856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20680"/>
          </a:xfrm>
          <a:prstGeom prst="rect">
            <a:avLst/>
          </a:prstGeom>
        </p:spPr>
      </p:pic>
    </p:spTree>
    <p:extLst>
      <p:ext uri="{BB962C8B-B14F-4D97-AF65-F5344CB8AC3E}">
        <p14:creationId xmlns:p14="http://schemas.microsoft.com/office/powerpoint/2010/main" val="21705034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424936" cy="6264696"/>
          </a:xfrm>
          <a:prstGeom prst="rect">
            <a:avLst/>
          </a:prstGeom>
        </p:spPr>
      </p:pic>
    </p:spTree>
    <p:extLst>
      <p:ext uri="{BB962C8B-B14F-4D97-AF65-F5344CB8AC3E}">
        <p14:creationId xmlns:p14="http://schemas.microsoft.com/office/powerpoint/2010/main" val="40709540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20680"/>
          </a:xfrm>
          <a:prstGeom prst="rect">
            <a:avLst/>
          </a:prstGeom>
        </p:spPr>
      </p:pic>
    </p:spTree>
    <p:extLst>
      <p:ext uri="{BB962C8B-B14F-4D97-AF65-F5344CB8AC3E}">
        <p14:creationId xmlns:p14="http://schemas.microsoft.com/office/powerpoint/2010/main" val="5133711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26444077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80920" cy="6336704"/>
          </a:xfrm>
          <a:prstGeom prst="rect">
            <a:avLst/>
          </a:prstGeom>
        </p:spPr>
      </p:pic>
    </p:spTree>
    <p:extLst>
      <p:ext uri="{BB962C8B-B14F-4D97-AF65-F5344CB8AC3E}">
        <p14:creationId xmlns:p14="http://schemas.microsoft.com/office/powerpoint/2010/main" val="42813676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352928" cy="6192687"/>
          </a:xfrm>
          <a:prstGeom prst="rect">
            <a:avLst/>
          </a:prstGeom>
        </p:spPr>
      </p:pic>
    </p:spTree>
    <p:extLst>
      <p:ext uri="{BB962C8B-B14F-4D97-AF65-F5344CB8AC3E}">
        <p14:creationId xmlns:p14="http://schemas.microsoft.com/office/powerpoint/2010/main" val="22535303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4392488" cy="612068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3973" y="476672"/>
            <a:ext cx="4137095" cy="5976664"/>
          </a:xfrm>
          <a:prstGeom prst="rect">
            <a:avLst/>
          </a:prstGeom>
        </p:spPr>
      </p:pic>
    </p:spTree>
    <p:extLst>
      <p:ext uri="{BB962C8B-B14F-4D97-AF65-F5344CB8AC3E}">
        <p14:creationId xmlns:p14="http://schemas.microsoft.com/office/powerpoint/2010/main" val="23463791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20680"/>
          </a:xfrm>
          <a:prstGeom prst="rect">
            <a:avLst/>
          </a:prstGeom>
        </p:spPr>
      </p:pic>
    </p:spTree>
    <p:extLst>
      <p:ext uri="{BB962C8B-B14F-4D97-AF65-F5344CB8AC3E}">
        <p14:creationId xmlns:p14="http://schemas.microsoft.com/office/powerpoint/2010/main" val="16392772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2227131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6030361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8584148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7"/>
          </a:xfrm>
          <a:prstGeom prst="rect">
            <a:avLst/>
          </a:prstGeom>
        </p:spPr>
      </p:pic>
    </p:spTree>
    <p:extLst>
      <p:ext uri="{BB962C8B-B14F-4D97-AF65-F5344CB8AC3E}">
        <p14:creationId xmlns:p14="http://schemas.microsoft.com/office/powerpoint/2010/main" val="35393384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17369774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27495065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80920" cy="6120680"/>
          </a:xfrm>
          <a:prstGeom prst="rect">
            <a:avLst/>
          </a:prstGeom>
        </p:spPr>
      </p:pic>
    </p:spTree>
    <p:extLst>
      <p:ext uri="{BB962C8B-B14F-4D97-AF65-F5344CB8AC3E}">
        <p14:creationId xmlns:p14="http://schemas.microsoft.com/office/powerpoint/2010/main" val="8853873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20680"/>
          </a:xfrm>
          <a:prstGeom prst="rect">
            <a:avLst/>
          </a:prstGeom>
        </p:spPr>
      </p:pic>
    </p:spTree>
    <p:extLst>
      <p:ext uri="{BB962C8B-B14F-4D97-AF65-F5344CB8AC3E}">
        <p14:creationId xmlns:p14="http://schemas.microsoft.com/office/powerpoint/2010/main" val="12255484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219373374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282474618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8433049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18328059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20680"/>
          </a:xfrm>
          <a:prstGeom prst="rect">
            <a:avLst/>
          </a:prstGeom>
        </p:spPr>
      </p:pic>
    </p:spTree>
    <p:extLst>
      <p:ext uri="{BB962C8B-B14F-4D97-AF65-F5344CB8AC3E}">
        <p14:creationId xmlns:p14="http://schemas.microsoft.com/office/powerpoint/2010/main" val="22654458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20680"/>
          </a:xfrm>
          <a:prstGeom prst="rect">
            <a:avLst/>
          </a:prstGeom>
        </p:spPr>
      </p:pic>
    </p:spTree>
    <p:extLst>
      <p:ext uri="{BB962C8B-B14F-4D97-AF65-F5344CB8AC3E}">
        <p14:creationId xmlns:p14="http://schemas.microsoft.com/office/powerpoint/2010/main" val="22118935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8" y="0"/>
            <a:ext cx="9139943" cy="6858000"/>
          </a:xfrm>
          <a:prstGeom prst="rect">
            <a:avLst/>
          </a:prstGeom>
        </p:spPr>
      </p:pic>
    </p:spTree>
    <p:extLst>
      <p:ext uri="{BB962C8B-B14F-4D97-AF65-F5344CB8AC3E}">
        <p14:creationId xmlns:p14="http://schemas.microsoft.com/office/powerpoint/2010/main" val="42700004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150535051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309587105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22956553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404664"/>
            <a:ext cx="8424936" cy="6264696"/>
          </a:xfrm>
          <a:prstGeom prst="rect">
            <a:avLst/>
          </a:prstGeom>
        </p:spPr>
      </p:pic>
    </p:spTree>
    <p:extLst>
      <p:ext uri="{BB962C8B-B14F-4D97-AF65-F5344CB8AC3E}">
        <p14:creationId xmlns:p14="http://schemas.microsoft.com/office/powerpoint/2010/main" val="275392342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12856533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260359874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32299161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198611562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147890199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20680"/>
          </a:xfrm>
          <a:prstGeom prst="rect">
            <a:avLst/>
          </a:prstGeom>
        </p:spPr>
      </p:pic>
    </p:spTree>
    <p:extLst>
      <p:ext uri="{BB962C8B-B14F-4D97-AF65-F5344CB8AC3E}">
        <p14:creationId xmlns:p14="http://schemas.microsoft.com/office/powerpoint/2010/main" val="38347992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7517478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20680"/>
          </a:xfrm>
          <a:prstGeom prst="rect">
            <a:avLst/>
          </a:prstGeom>
        </p:spPr>
      </p:pic>
    </p:spTree>
    <p:extLst>
      <p:ext uri="{BB962C8B-B14F-4D97-AF65-F5344CB8AC3E}">
        <p14:creationId xmlns:p14="http://schemas.microsoft.com/office/powerpoint/2010/main" val="10402959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5993" b="8013"/>
          <a:stretch/>
        </p:blipFill>
        <p:spPr>
          <a:xfrm>
            <a:off x="323528" y="260648"/>
            <a:ext cx="8424936" cy="6264696"/>
          </a:xfrm>
          <a:prstGeom prst="rect">
            <a:avLst/>
          </a:prstGeom>
        </p:spPr>
      </p:pic>
    </p:spTree>
    <p:extLst>
      <p:ext uri="{BB962C8B-B14F-4D97-AF65-F5344CB8AC3E}">
        <p14:creationId xmlns:p14="http://schemas.microsoft.com/office/powerpoint/2010/main" val="195286484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280920" cy="6120680"/>
          </a:xfrm>
          <a:prstGeom prst="rect">
            <a:avLst/>
          </a:prstGeom>
        </p:spPr>
      </p:pic>
    </p:spTree>
    <p:extLst>
      <p:ext uri="{BB962C8B-B14F-4D97-AF65-F5344CB8AC3E}">
        <p14:creationId xmlns:p14="http://schemas.microsoft.com/office/powerpoint/2010/main" val="107708483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3552825" cy="6192688"/>
          </a:xfrm>
          <a:prstGeom prst="rect">
            <a:avLst/>
          </a:prstGeom>
        </p:spPr>
      </p:pic>
    </p:spTree>
    <p:extLst>
      <p:ext uri="{BB962C8B-B14F-4D97-AF65-F5344CB8AC3E}">
        <p14:creationId xmlns:p14="http://schemas.microsoft.com/office/powerpoint/2010/main" val="403748117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20680"/>
          </a:xfrm>
          <a:prstGeom prst="rect">
            <a:avLst/>
          </a:prstGeom>
        </p:spPr>
      </p:pic>
    </p:spTree>
    <p:extLst>
      <p:ext uri="{BB962C8B-B14F-4D97-AF65-F5344CB8AC3E}">
        <p14:creationId xmlns:p14="http://schemas.microsoft.com/office/powerpoint/2010/main" val="6706635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56129729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20680"/>
          </a:xfrm>
          <a:prstGeom prst="rect">
            <a:avLst/>
          </a:prstGeom>
        </p:spPr>
      </p:pic>
    </p:spTree>
    <p:extLst>
      <p:ext uri="{BB962C8B-B14F-4D97-AF65-F5344CB8AC3E}">
        <p14:creationId xmlns:p14="http://schemas.microsoft.com/office/powerpoint/2010/main" val="327793262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104456" cy="6120680"/>
          </a:xfrm>
          <a:prstGeom prst="rect">
            <a:avLst/>
          </a:prstGeom>
        </p:spPr>
      </p:pic>
    </p:spTree>
    <p:extLst>
      <p:ext uri="{BB962C8B-B14F-4D97-AF65-F5344CB8AC3E}">
        <p14:creationId xmlns:p14="http://schemas.microsoft.com/office/powerpoint/2010/main" val="381839823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60648"/>
            <a:ext cx="8352928" cy="6264696"/>
          </a:xfrm>
          <a:prstGeom prst="rect">
            <a:avLst/>
          </a:prstGeom>
        </p:spPr>
      </p:pic>
    </p:spTree>
    <p:extLst>
      <p:ext uri="{BB962C8B-B14F-4D97-AF65-F5344CB8AC3E}">
        <p14:creationId xmlns:p14="http://schemas.microsoft.com/office/powerpoint/2010/main" val="154191660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1302308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127492315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30941206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166009748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88816154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264696"/>
          </a:xfrm>
          <a:prstGeom prst="rect">
            <a:avLst/>
          </a:prstGeom>
        </p:spPr>
      </p:pic>
    </p:spTree>
    <p:extLst>
      <p:ext uri="{BB962C8B-B14F-4D97-AF65-F5344CB8AC3E}">
        <p14:creationId xmlns:p14="http://schemas.microsoft.com/office/powerpoint/2010/main" val="87891325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164148589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91294"/>
            <a:ext cx="5613400" cy="6096000"/>
          </a:xfrm>
          <a:prstGeom prst="rect">
            <a:avLst/>
          </a:prstGeom>
        </p:spPr>
      </p:pic>
    </p:spTree>
    <p:extLst>
      <p:ext uri="{BB962C8B-B14F-4D97-AF65-F5344CB8AC3E}">
        <p14:creationId xmlns:p14="http://schemas.microsoft.com/office/powerpoint/2010/main" val="217479119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80920" cy="6350000"/>
          </a:xfrm>
          <a:prstGeom prst="rect">
            <a:avLst/>
          </a:prstGeom>
        </p:spPr>
      </p:pic>
    </p:spTree>
    <p:extLst>
      <p:ext uri="{BB962C8B-B14F-4D97-AF65-F5344CB8AC3E}">
        <p14:creationId xmlns:p14="http://schemas.microsoft.com/office/powerpoint/2010/main" val="124826087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388603702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275320179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1958490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23520710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550229" cy="61926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32656"/>
            <a:ext cx="4127252" cy="6192688"/>
          </a:xfrm>
          <a:prstGeom prst="rect">
            <a:avLst/>
          </a:prstGeom>
        </p:spPr>
      </p:pic>
    </p:spTree>
    <p:extLst>
      <p:ext uri="{BB962C8B-B14F-4D97-AF65-F5344CB8AC3E}">
        <p14:creationId xmlns:p14="http://schemas.microsoft.com/office/powerpoint/2010/main" val="65396318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264696"/>
          </a:xfrm>
          <a:prstGeom prst="rect">
            <a:avLst/>
          </a:prstGeom>
        </p:spPr>
      </p:pic>
    </p:spTree>
    <p:extLst>
      <p:ext uri="{BB962C8B-B14F-4D97-AF65-F5344CB8AC3E}">
        <p14:creationId xmlns:p14="http://schemas.microsoft.com/office/powerpoint/2010/main" val="236817810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128922663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9"/>
            <a:ext cx="4569143" cy="6336703"/>
          </a:xfrm>
          <a:prstGeom prst="rect">
            <a:avLst/>
          </a:prstGeom>
        </p:spPr>
      </p:pic>
    </p:spTree>
    <p:extLst>
      <p:ext uri="{BB962C8B-B14F-4D97-AF65-F5344CB8AC3E}">
        <p14:creationId xmlns:p14="http://schemas.microsoft.com/office/powerpoint/2010/main" val="52503191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363871603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10467345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687" t="8542" r="5156" b="7293"/>
          <a:stretch/>
        </p:blipFill>
        <p:spPr>
          <a:xfrm>
            <a:off x="428625" y="332656"/>
            <a:ext cx="8243888" cy="6192688"/>
          </a:xfrm>
          <a:prstGeom prst="rect">
            <a:avLst/>
          </a:prstGeom>
        </p:spPr>
      </p:pic>
    </p:spTree>
    <p:extLst>
      <p:ext uri="{BB962C8B-B14F-4D97-AF65-F5344CB8AC3E}">
        <p14:creationId xmlns:p14="http://schemas.microsoft.com/office/powerpoint/2010/main" val="150191616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75979358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403173327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81000"/>
            <a:ext cx="4559300" cy="6096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81000"/>
            <a:ext cx="4143772" cy="6096000"/>
          </a:xfrm>
          <a:prstGeom prst="rect">
            <a:avLst/>
          </a:prstGeom>
        </p:spPr>
      </p:pic>
    </p:spTree>
    <p:extLst>
      <p:ext uri="{BB962C8B-B14F-4D97-AF65-F5344CB8AC3E}">
        <p14:creationId xmlns:p14="http://schemas.microsoft.com/office/powerpoint/2010/main" val="308621316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20679"/>
          </a:xfrm>
          <a:prstGeom prst="rect">
            <a:avLst/>
          </a:prstGeom>
        </p:spPr>
      </p:pic>
    </p:spTree>
    <p:extLst>
      <p:ext uri="{BB962C8B-B14F-4D97-AF65-F5344CB8AC3E}">
        <p14:creationId xmlns:p14="http://schemas.microsoft.com/office/powerpoint/2010/main" val="333103112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89"/>
            <a:ext cx="9144000" cy="6838022"/>
          </a:xfrm>
          <a:prstGeom prst="rect">
            <a:avLst/>
          </a:prstGeom>
        </p:spPr>
      </p:pic>
    </p:spTree>
    <p:extLst>
      <p:ext uri="{BB962C8B-B14F-4D97-AF65-F5344CB8AC3E}">
        <p14:creationId xmlns:p14="http://schemas.microsoft.com/office/powerpoint/2010/main" val="213644365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32656"/>
            <a:ext cx="8280919" cy="6264696"/>
          </a:xfrm>
          <a:prstGeom prst="rect">
            <a:avLst/>
          </a:prstGeom>
        </p:spPr>
      </p:pic>
    </p:spTree>
    <p:extLst>
      <p:ext uri="{BB962C8B-B14F-4D97-AF65-F5344CB8AC3E}">
        <p14:creationId xmlns:p14="http://schemas.microsoft.com/office/powerpoint/2010/main" val="248996964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234506936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68"/>
          <a:stretch/>
        </p:blipFill>
        <p:spPr>
          <a:xfrm>
            <a:off x="467544" y="376238"/>
            <a:ext cx="8208912" cy="6149106"/>
          </a:xfrm>
          <a:prstGeom prst="rect">
            <a:avLst/>
          </a:prstGeom>
        </p:spPr>
      </p:pic>
    </p:spTree>
    <p:extLst>
      <p:ext uri="{BB962C8B-B14F-4D97-AF65-F5344CB8AC3E}">
        <p14:creationId xmlns:p14="http://schemas.microsoft.com/office/powerpoint/2010/main" val="319575638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375852451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20680"/>
          </a:xfrm>
          <a:prstGeom prst="rect">
            <a:avLst/>
          </a:prstGeom>
        </p:spPr>
      </p:pic>
    </p:spTree>
    <p:extLst>
      <p:ext uri="{BB962C8B-B14F-4D97-AF65-F5344CB8AC3E}">
        <p14:creationId xmlns:p14="http://schemas.microsoft.com/office/powerpoint/2010/main" val="246964741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404261093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103313456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396072724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93853595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Continua de la D a </a:t>
            </a:r>
          </a:p>
        </p:txBody>
      </p:sp>
    </p:spTree>
    <p:extLst>
      <p:ext uri="{BB962C8B-B14F-4D97-AF65-F5344CB8AC3E}">
        <p14:creationId xmlns:p14="http://schemas.microsoft.com/office/powerpoint/2010/main" val="9925573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288</TotalTime>
  <Words>1960</Words>
  <Application>Microsoft Office PowerPoint</Application>
  <PresentationFormat>Presentación en pantalla (4:3)</PresentationFormat>
  <Paragraphs>328</Paragraphs>
  <Slides>159</Slides>
  <Notes>146</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159</vt:i4>
      </vt:variant>
    </vt:vector>
  </HeadingPairs>
  <TitlesOfParts>
    <vt:vector size="163" baseType="lpstr">
      <vt:lpstr>Calibri</vt:lpstr>
      <vt:lpstr>Century Gothic</vt:lpstr>
      <vt:lpstr>Wingdings 2</vt:lpstr>
      <vt:lpstr>Austin</vt:lpstr>
      <vt:lpstr>Flora y plantas de Canarias.-Capitulo I.-A-C</vt:lpstr>
      <vt:lpstr>Vegetación autóctona o propia de la Región Macaronésica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Continua de la D 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Flora y plantas de canarias</dc:title>
  <dc:creator>Josep</dc:creator>
  <cp:lastModifiedBy>jose elias bonells</cp:lastModifiedBy>
  <cp:revision>20</cp:revision>
  <dcterms:created xsi:type="dcterms:W3CDTF">2016-02-25T11:42:57Z</dcterms:created>
  <dcterms:modified xsi:type="dcterms:W3CDTF">2022-05-11T06:29:01Z</dcterms:modified>
</cp:coreProperties>
</file>