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1"/>
  </p:notes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5" r:id="rId24"/>
    <p:sldId id="286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2" r:id="rId59"/>
    <p:sldId id="323" r:id="rId60"/>
    <p:sldId id="324" r:id="rId61"/>
    <p:sldId id="325" r:id="rId62"/>
    <p:sldId id="326" r:id="rId63"/>
    <p:sldId id="327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57" r:id="rId72"/>
    <p:sldId id="336" r:id="rId73"/>
    <p:sldId id="337" r:id="rId74"/>
    <p:sldId id="338" r:id="rId75"/>
    <p:sldId id="339" r:id="rId76"/>
    <p:sldId id="340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354" r:id="rId91"/>
    <p:sldId id="355" r:id="rId92"/>
    <p:sldId id="358" r:id="rId93"/>
    <p:sldId id="359" r:id="rId94"/>
    <p:sldId id="360" r:id="rId95"/>
    <p:sldId id="361" r:id="rId96"/>
    <p:sldId id="362" r:id="rId97"/>
    <p:sldId id="363" r:id="rId98"/>
    <p:sldId id="364" r:id="rId99"/>
    <p:sldId id="365" r:id="rId100"/>
    <p:sldId id="366" r:id="rId101"/>
    <p:sldId id="367" r:id="rId102"/>
    <p:sldId id="368" r:id="rId103"/>
    <p:sldId id="369" r:id="rId104"/>
    <p:sldId id="370" r:id="rId105"/>
    <p:sldId id="371" r:id="rId106"/>
    <p:sldId id="372" r:id="rId107"/>
    <p:sldId id="373" r:id="rId108"/>
    <p:sldId id="374" r:id="rId109"/>
    <p:sldId id="375" r:id="rId110"/>
    <p:sldId id="376" r:id="rId111"/>
    <p:sldId id="377" r:id="rId112"/>
    <p:sldId id="378" r:id="rId113"/>
    <p:sldId id="379" r:id="rId114"/>
    <p:sldId id="380" r:id="rId115"/>
    <p:sldId id="381" r:id="rId116"/>
    <p:sldId id="382" r:id="rId117"/>
    <p:sldId id="383" r:id="rId118"/>
    <p:sldId id="384" r:id="rId119"/>
    <p:sldId id="385" r:id="rId120"/>
    <p:sldId id="386" r:id="rId121"/>
    <p:sldId id="387" r:id="rId122"/>
    <p:sldId id="388" r:id="rId123"/>
    <p:sldId id="389" r:id="rId124"/>
    <p:sldId id="390" r:id="rId125"/>
    <p:sldId id="391" r:id="rId126"/>
    <p:sldId id="392" r:id="rId127"/>
    <p:sldId id="393" r:id="rId128"/>
    <p:sldId id="394" r:id="rId129"/>
    <p:sldId id="395" r:id="rId130"/>
    <p:sldId id="396" r:id="rId131"/>
    <p:sldId id="397" r:id="rId132"/>
    <p:sldId id="398" r:id="rId133"/>
    <p:sldId id="399" r:id="rId134"/>
    <p:sldId id="400" r:id="rId135"/>
    <p:sldId id="401" r:id="rId136"/>
    <p:sldId id="402" r:id="rId137"/>
    <p:sldId id="404" r:id="rId138"/>
    <p:sldId id="405" r:id="rId139"/>
    <p:sldId id="406" r:id="rId140"/>
    <p:sldId id="407" r:id="rId141"/>
    <p:sldId id="408" r:id="rId142"/>
    <p:sldId id="409" r:id="rId143"/>
    <p:sldId id="410" r:id="rId144"/>
    <p:sldId id="411" r:id="rId145"/>
    <p:sldId id="412" r:id="rId146"/>
    <p:sldId id="413" r:id="rId147"/>
    <p:sldId id="414" r:id="rId148"/>
    <p:sldId id="415" r:id="rId149"/>
    <p:sldId id="416" r:id="rId150"/>
    <p:sldId id="417" r:id="rId151"/>
    <p:sldId id="418" r:id="rId152"/>
    <p:sldId id="419" r:id="rId153"/>
    <p:sldId id="420" r:id="rId154"/>
    <p:sldId id="421" r:id="rId155"/>
    <p:sldId id="422" r:id="rId156"/>
    <p:sldId id="423" r:id="rId157"/>
    <p:sldId id="424" r:id="rId158"/>
    <p:sldId id="425" r:id="rId159"/>
    <p:sldId id="426" r:id="rId160"/>
    <p:sldId id="427" r:id="rId161"/>
    <p:sldId id="428" r:id="rId162"/>
    <p:sldId id="429" r:id="rId163"/>
    <p:sldId id="430" r:id="rId164"/>
    <p:sldId id="431" r:id="rId165"/>
    <p:sldId id="432" r:id="rId166"/>
    <p:sldId id="433" r:id="rId167"/>
    <p:sldId id="434" r:id="rId168"/>
    <p:sldId id="435" r:id="rId169"/>
    <p:sldId id="436" r:id="rId1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2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F33A-31F5-4A7F-87AB-ED8F9693A5E0}" type="datetimeFigureOut">
              <a:rPr lang="es-ES" smtClean="0"/>
              <a:t>11/05/2022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B4B61-297D-4DC2-A4BF-A82174A4D2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34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Daphne</a:t>
            </a:r>
            <a:r>
              <a:rPr lang="es-ES" baseline="0" dirty="0"/>
              <a:t> </a:t>
            </a:r>
            <a:r>
              <a:rPr lang="es-ES" dirty="0" err="1"/>
              <a:t>gnidium</a:t>
            </a:r>
            <a:r>
              <a:rPr lang="es-ES" baseline="0" dirty="0"/>
              <a:t> </a:t>
            </a:r>
            <a:r>
              <a:rPr lang="es-ES" dirty="0"/>
              <a:t>-torvisco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23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Datura</a:t>
            </a:r>
            <a:r>
              <a:rPr lang="es-ES" baseline="0" dirty="0"/>
              <a:t> </a:t>
            </a:r>
            <a:r>
              <a:rPr lang="es-ES" dirty="0" err="1"/>
              <a:t>stramonium</a:t>
            </a:r>
            <a:r>
              <a:rPr lang="es-ES" dirty="0"/>
              <a:t>.-Hierba del diablo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29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Datura</a:t>
            </a:r>
            <a:r>
              <a:rPr lang="es-ES" baseline="0" dirty="0"/>
              <a:t> </a:t>
            </a:r>
            <a:r>
              <a:rPr lang="es-ES" dirty="0" err="1"/>
              <a:t>stramonium</a:t>
            </a:r>
            <a:r>
              <a:rPr lang="es-ES" dirty="0"/>
              <a:t>.-</a:t>
            </a:r>
            <a:r>
              <a:rPr lang="es-ES" dirty="0" err="1"/>
              <a:t>HIerba</a:t>
            </a:r>
            <a:r>
              <a:rPr lang="es-ES" dirty="0"/>
              <a:t> del diablo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633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Dracaena</a:t>
            </a:r>
            <a:r>
              <a:rPr lang="es-ES" baseline="0" dirty="0"/>
              <a:t> </a:t>
            </a:r>
            <a:r>
              <a:rPr lang="es-ES" dirty="0" err="1"/>
              <a:t>draco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19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Echinocactus</a:t>
            </a:r>
            <a:r>
              <a:rPr lang="es-ES" dirty="0"/>
              <a:t> </a:t>
            </a:r>
            <a:r>
              <a:rPr lang="es-ES" dirty="0" err="1"/>
              <a:t>grusonii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577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dirty="0"/>
              <a:t> </a:t>
            </a:r>
            <a:r>
              <a:rPr lang="es-ES" dirty="0" err="1"/>
              <a:t>decasnei</a:t>
            </a:r>
            <a:r>
              <a:rPr lang="es-ES" dirty="0"/>
              <a:t>.-</a:t>
            </a:r>
            <a:r>
              <a:rPr lang="es-ES" dirty="0" err="1"/>
              <a:t>Tajinaste</a:t>
            </a:r>
            <a:r>
              <a:rPr lang="es-ES" dirty="0"/>
              <a:t> blanco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848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acanthocarpum</a:t>
            </a:r>
            <a:r>
              <a:rPr lang="es-ES" dirty="0"/>
              <a:t>.-</a:t>
            </a:r>
            <a:r>
              <a:rPr lang="es-ES" dirty="0" err="1"/>
              <a:t>Taginaste</a:t>
            </a:r>
            <a:r>
              <a:rPr lang="es-ES" dirty="0"/>
              <a:t> gomero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483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aculeatum</a:t>
            </a:r>
            <a:r>
              <a:rPr lang="es-ES" dirty="0"/>
              <a:t>.-</a:t>
            </a:r>
            <a:r>
              <a:rPr lang="es-ES" dirty="0" err="1"/>
              <a:t>ajinajo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466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callithyrsum</a:t>
            </a:r>
            <a:r>
              <a:rPr lang="es-ES" dirty="0"/>
              <a:t>.-</a:t>
            </a:r>
            <a:r>
              <a:rPr lang="es-ES" dirty="0" err="1"/>
              <a:t>Taginaste</a:t>
            </a:r>
            <a:r>
              <a:rPr lang="es-ES" dirty="0"/>
              <a:t> azul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082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giganteum</a:t>
            </a:r>
            <a:r>
              <a:rPr lang="es-ES" dirty="0"/>
              <a:t>.-</a:t>
            </a:r>
            <a:r>
              <a:rPr lang="es-ES" dirty="0" err="1"/>
              <a:t>taginaste</a:t>
            </a:r>
            <a:r>
              <a:rPr lang="es-ES" dirty="0"/>
              <a:t> gigante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970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 </a:t>
            </a:r>
            <a:r>
              <a:rPr lang="es-ES" dirty="0"/>
              <a:t>simplex</a:t>
            </a:r>
            <a:r>
              <a:rPr lang="es-ES" baseline="0" dirty="0"/>
              <a:t> y </a:t>
            </a:r>
            <a:r>
              <a:rPr lang="es-ES" baseline="0" dirty="0" err="1"/>
              <a:t>Echium</a:t>
            </a:r>
            <a:r>
              <a:rPr lang="es-ES" baseline="0" dirty="0"/>
              <a:t> </a:t>
            </a:r>
            <a:r>
              <a:rPr lang="es-ES" baseline="0" dirty="0" err="1"/>
              <a:t>wildpretii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127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wildpretii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225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 err="1"/>
              <a:t>wildpretii</a:t>
            </a:r>
            <a:r>
              <a:rPr lang="es-ES" dirty="0"/>
              <a:t> y </a:t>
            </a:r>
            <a:r>
              <a:rPr lang="es-ES" dirty="0" err="1"/>
              <a:t>Ephedra_fragilis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942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Echium</a:t>
            </a:r>
            <a:r>
              <a:rPr lang="pt-BR" baseline="0" dirty="0"/>
              <a:t> </a:t>
            </a:r>
            <a:r>
              <a:rPr lang="pt-BR" dirty="0" err="1"/>
              <a:t>virescens</a:t>
            </a:r>
            <a:r>
              <a:rPr lang="pt-BR" dirty="0"/>
              <a:t>.-</a:t>
            </a:r>
            <a:r>
              <a:rPr lang="pt-BR" dirty="0" err="1"/>
              <a:t>Taginaste</a:t>
            </a:r>
            <a:r>
              <a:rPr lang="pt-BR" dirty="0"/>
              <a:t> azul de Tenerife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879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Echium</a:t>
            </a:r>
            <a:r>
              <a:rPr lang="es-ES" baseline="0" dirty="0"/>
              <a:t> </a:t>
            </a:r>
            <a:r>
              <a:rPr lang="es-ES" dirty="0"/>
              <a:t>webbii2-arrebol azul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1840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Erica</a:t>
            </a:r>
            <a:r>
              <a:rPr lang="es-ES" baseline="0" dirty="0"/>
              <a:t> </a:t>
            </a:r>
            <a:r>
              <a:rPr lang="es-ES" dirty="0" err="1"/>
              <a:t>arborea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2304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Escholtzia</a:t>
            </a:r>
            <a:r>
              <a:rPr lang="es-ES" dirty="0"/>
              <a:t> </a:t>
            </a:r>
            <a:r>
              <a:rPr lang="es-ES" dirty="0" err="1"/>
              <a:t>californica</a:t>
            </a:r>
            <a:r>
              <a:rPr lang="es-ES" dirty="0"/>
              <a:t>.-Invasora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5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aphylla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54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atropurpurea</a:t>
            </a:r>
            <a:r>
              <a:rPr lang="es-ES" dirty="0"/>
              <a:t> = Tabaiba majorera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208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balsamifera</a:t>
            </a:r>
            <a:r>
              <a:rPr lang="es-ES" dirty="0"/>
              <a:t>.-= Tabaiba.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7051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balsamifera</a:t>
            </a:r>
            <a:r>
              <a:rPr lang="es-ES" dirty="0"/>
              <a:t>.-= Tabaiba.-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715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balsamifera</a:t>
            </a:r>
            <a:r>
              <a:rPr lang="es-ES" dirty="0"/>
              <a:t>.-tabaiba-dulce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7321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canariensis</a:t>
            </a:r>
            <a:r>
              <a:rPr lang="es-ES" dirty="0"/>
              <a:t>.-</a:t>
            </a:r>
            <a:r>
              <a:rPr lang="es-ES" dirty="0" err="1"/>
              <a:t>Cardon</a:t>
            </a:r>
            <a:r>
              <a:rPr lang="es-ES" dirty="0"/>
              <a:t> de Canarias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6273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canariensis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8974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candelabrum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888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obtusifolia</a:t>
            </a:r>
            <a:r>
              <a:rPr lang="es-ES" dirty="0"/>
              <a:t>.-tabaiba.-La laguna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78307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regis</a:t>
            </a:r>
            <a:r>
              <a:rPr lang="es-ES" dirty="0"/>
              <a:t> </a:t>
            </a:r>
            <a:r>
              <a:rPr lang="es-ES" dirty="0" err="1"/>
              <a:t>jubae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639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regis</a:t>
            </a:r>
            <a:r>
              <a:rPr lang="es-ES" dirty="0"/>
              <a:t> </a:t>
            </a:r>
            <a:r>
              <a:rPr lang="es-ES" dirty="0" err="1"/>
              <a:t>jubae</a:t>
            </a:r>
            <a:r>
              <a:rPr lang="es-ES" dirty="0"/>
              <a:t> = Tabaiba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8259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Euphorbia_balsamifera</a:t>
            </a:r>
            <a:r>
              <a:rPr lang="es-ES" dirty="0"/>
              <a:t>.-tabaiba dulce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032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Euphorbia_</a:t>
            </a:r>
            <a:r>
              <a:rPr lang="es-ES" dirty="0" err="1"/>
              <a:t>canariensis</a:t>
            </a:r>
            <a:r>
              <a:rPr lang="es-ES" dirty="0"/>
              <a:t>.-</a:t>
            </a:r>
            <a:r>
              <a:rPr lang="es-ES" dirty="0" err="1"/>
              <a:t>Cardon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588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Euphorbia_canariensis</a:t>
            </a:r>
            <a:r>
              <a:rPr lang="es-ES" dirty="0"/>
              <a:t>_(</a:t>
            </a:r>
            <a:r>
              <a:rPr lang="es-ES" dirty="0" err="1"/>
              <a:t>Puntagorda</a:t>
            </a:r>
            <a:r>
              <a:rPr lang="es-ES" dirty="0"/>
              <a:t>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3968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Euphorbia_regis</a:t>
            </a:r>
            <a:r>
              <a:rPr lang="es-ES" dirty="0"/>
              <a:t>-</a:t>
            </a:r>
            <a:r>
              <a:rPr lang="es-ES" dirty="0" err="1"/>
              <a:t>jubae</a:t>
            </a:r>
            <a:r>
              <a:rPr lang="es-ES" dirty="0"/>
              <a:t>.--tabaiba morisca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2230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baseline="0" dirty="0"/>
              <a:t> </a:t>
            </a:r>
            <a:r>
              <a:rPr lang="es-ES" dirty="0" err="1"/>
              <a:t>regis</a:t>
            </a:r>
            <a:r>
              <a:rPr lang="es-ES" dirty="0"/>
              <a:t>-</a:t>
            </a:r>
            <a:r>
              <a:rPr lang="es-ES" dirty="0" err="1"/>
              <a:t>jubae</a:t>
            </a:r>
            <a:r>
              <a:rPr lang="es-ES" dirty="0"/>
              <a:t>.-tabaiba morisca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80026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</a:t>
            </a:r>
            <a:r>
              <a:rPr lang="es-ES" dirty="0" err="1"/>
              <a:t>macrophylla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51218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canaria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5442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Genista </a:t>
            </a:r>
            <a:r>
              <a:rPr lang="es-ES" dirty="0" err="1"/>
              <a:t>benaholavensis</a:t>
            </a:r>
            <a:r>
              <a:rPr lang="es-ES" dirty="0"/>
              <a:t>-cumbres-gran-canaria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5054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Gomphocarpus</a:t>
            </a:r>
            <a:r>
              <a:rPr lang="es-ES" baseline="0" dirty="0"/>
              <a:t> </a:t>
            </a:r>
            <a:r>
              <a:rPr lang="es-ES" dirty="0" err="1"/>
              <a:t>fruticosus</a:t>
            </a:r>
            <a:r>
              <a:rPr lang="es-ES" dirty="0"/>
              <a:t>.- mata de seda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5132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Hedychium</a:t>
            </a:r>
            <a:r>
              <a:rPr lang="es-ES" dirty="0"/>
              <a:t> </a:t>
            </a:r>
            <a:r>
              <a:rPr lang="es-ES" dirty="0" err="1"/>
              <a:t>gardneranum</a:t>
            </a:r>
            <a:r>
              <a:rPr lang="es-ES" dirty="0"/>
              <a:t>.-Invasora en Azores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4207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Hedychium</a:t>
            </a:r>
            <a:r>
              <a:rPr lang="es-ES" dirty="0"/>
              <a:t> </a:t>
            </a:r>
            <a:r>
              <a:rPr lang="es-ES" dirty="0" err="1"/>
              <a:t>gardneranum</a:t>
            </a:r>
            <a:r>
              <a:rPr lang="es-ES" dirty="0"/>
              <a:t>.-Invasora en Azores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0139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Helianthemum</a:t>
            </a:r>
            <a:r>
              <a:rPr lang="es-ES" baseline="0" dirty="0"/>
              <a:t> </a:t>
            </a:r>
            <a:r>
              <a:rPr lang="es-ES" dirty="0"/>
              <a:t>canariense.-</a:t>
            </a:r>
            <a:r>
              <a:rPr lang="es-ES" dirty="0" err="1"/>
              <a:t>turmero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3710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Hibiscus</a:t>
            </a:r>
            <a:r>
              <a:rPr lang="es-ES" dirty="0"/>
              <a:t> </a:t>
            </a:r>
            <a:r>
              <a:rPr lang="es-ES" dirty="0" err="1"/>
              <a:t>arnotianus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9817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Hylocereus</a:t>
            </a:r>
            <a:r>
              <a:rPr lang="es-ES" baseline="0" dirty="0"/>
              <a:t> </a:t>
            </a:r>
            <a:r>
              <a:rPr lang="es-ES" dirty="0" err="1"/>
              <a:t>undatus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5603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Hyparrhenia</a:t>
            </a:r>
            <a:r>
              <a:rPr lang="es-ES" baseline="0" dirty="0"/>
              <a:t> </a:t>
            </a:r>
            <a:r>
              <a:rPr lang="es-ES" dirty="0" err="1"/>
              <a:t>hirta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5447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Impatiens</a:t>
            </a:r>
            <a:r>
              <a:rPr lang="es-ES" baseline="0" dirty="0"/>
              <a:t> </a:t>
            </a:r>
            <a:r>
              <a:rPr lang="es-ES" dirty="0" err="1"/>
              <a:t>walleriana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9559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Invasion</a:t>
            </a:r>
            <a:r>
              <a:rPr lang="es-ES" dirty="0"/>
              <a:t> de </a:t>
            </a:r>
            <a:r>
              <a:rPr lang="es-ES" dirty="0" err="1"/>
              <a:t>Pennisetum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08344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Iresine</a:t>
            </a:r>
            <a:r>
              <a:rPr lang="es-ES" dirty="0"/>
              <a:t> </a:t>
            </a:r>
            <a:r>
              <a:rPr lang="es-ES" dirty="0" err="1"/>
              <a:t>herbstii</a:t>
            </a:r>
            <a:r>
              <a:rPr lang="es-ES" dirty="0"/>
              <a:t>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4638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Iresine</a:t>
            </a:r>
            <a:r>
              <a:rPr lang="es-ES" dirty="0"/>
              <a:t> </a:t>
            </a:r>
            <a:r>
              <a:rPr lang="es-ES" dirty="0" err="1"/>
              <a:t>herbstii</a:t>
            </a:r>
            <a:r>
              <a:rPr lang="es-ES" dirty="0"/>
              <a:t>.-a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82610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Jasminium</a:t>
            </a:r>
            <a:r>
              <a:rPr lang="es-ES" dirty="0"/>
              <a:t> </a:t>
            </a:r>
            <a:r>
              <a:rPr lang="es-ES" dirty="0" err="1"/>
              <a:t>polyanthum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2361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Jatropha</a:t>
            </a:r>
            <a:r>
              <a:rPr lang="es-ES" dirty="0"/>
              <a:t> </a:t>
            </a:r>
            <a:r>
              <a:rPr lang="es-ES" dirty="0" err="1"/>
              <a:t>intergerrima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89597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Juncus</a:t>
            </a:r>
            <a:r>
              <a:rPr lang="es-ES" baseline="0" dirty="0"/>
              <a:t> </a:t>
            </a:r>
            <a:r>
              <a:rPr lang="es-ES" dirty="0" err="1"/>
              <a:t>acutus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7024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Juniperus</a:t>
            </a:r>
            <a:r>
              <a:rPr lang="es-ES" baseline="0" dirty="0"/>
              <a:t> </a:t>
            </a:r>
            <a:r>
              <a:rPr lang="es-ES" dirty="0" err="1"/>
              <a:t>turbinata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816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Juniperus</a:t>
            </a:r>
            <a:r>
              <a:rPr lang="es-ES" baseline="0" dirty="0"/>
              <a:t> </a:t>
            </a:r>
            <a:r>
              <a:rPr lang="es-ES" dirty="0" err="1"/>
              <a:t>turbinata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74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Juniperus</a:t>
            </a:r>
            <a:r>
              <a:rPr lang="es-ES" dirty="0"/>
              <a:t> </a:t>
            </a:r>
            <a:r>
              <a:rPr lang="es-ES" dirty="0" err="1"/>
              <a:t>turbinata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407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Juniperus</a:t>
            </a:r>
            <a:r>
              <a:rPr lang="es-ES" dirty="0"/>
              <a:t> </a:t>
            </a:r>
            <a:r>
              <a:rPr lang="es-ES" dirty="0" err="1"/>
              <a:t>turbinata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4622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Kalanchoe</a:t>
            </a:r>
            <a:r>
              <a:rPr lang="es-ES" dirty="0"/>
              <a:t> </a:t>
            </a:r>
            <a:r>
              <a:rPr lang="es-ES" dirty="0" err="1"/>
              <a:t>manginii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1850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Kleinia</a:t>
            </a:r>
            <a:r>
              <a:rPr lang="es-ES" dirty="0"/>
              <a:t> </a:t>
            </a:r>
            <a:r>
              <a:rPr lang="es-ES" dirty="0" err="1"/>
              <a:t>neriifolia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6160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Kleinia</a:t>
            </a:r>
            <a:r>
              <a:rPr lang="es-ES" dirty="0"/>
              <a:t> </a:t>
            </a:r>
            <a:r>
              <a:rPr lang="es-ES" dirty="0" err="1"/>
              <a:t>neriifolia</a:t>
            </a:r>
            <a:r>
              <a:rPr lang="es-ES" dirty="0"/>
              <a:t>.-</a:t>
            </a:r>
            <a:r>
              <a:rPr lang="es-ES" dirty="0" err="1"/>
              <a:t>verode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79045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Kleinia</a:t>
            </a:r>
            <a:r>
              <a:rPr lang="es-ES" dirty="0"/>
              <a:t> </a:t>
            </a:r>
            <a:r>
              <a:rPr lang="es-ES" dirty="0" err="1"/>
              <a:t>neriifolia</a:t>
            </a:r>
            <a:r>
              <a:rPr lang="es-ES" dirty="0"/>
              <a:t>.-</a:t>
            </a:r>
            <a:r>
              <a:rPr lang="es-ES" dirty="0" err="1"/>
              <a:t>verode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4887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Kochia</a:t>
            </a:r>
            <a:r>
              <a:rPr lang="es-ES" baseline="0" dirty="0"/>
              <a:t> </a:t>
            </a:r>
            <a:r>
              <a:rPr lang="es-ES" dirty="0" err="1"/>
              <a:t>scoparia</a:t>
            </a:r>
            <a:r>
              <a:rPr lang="es-ES" dirty="0"/>
              <a:t> y</a:t>
            </a:r>
            <a:r>
              <a:rPr lang="es-ES" baseline="0" dirty="0"/>
              <a:t> Lantana </a:t>
            </a:r>
            <a:r>
              <a:rPr lang="es-ES" baseline="0" dirty="0" err="1"/>
              <a:t>camara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48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canariensis</a:t>
            </a:r>
            <a:r>
              <a:rPr lang="es-ES" dirty="0"/>
              <a:t>.-La Palma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07056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</a:t>
            </a:r>
            <a:r>
              <a:rPr lang="es-ES" baseline="0" dirty="0"/>
              <a:t> Palma.-</a:t>
            </a:r>
            <a:r>
              <a:rPr lang="es-ES" baseline="0" dirty="0" err="1"/>
              <a:t>Leucospermum</a:t>
            </a:r>
            <a:r>
              <a:rPr lang="es-ES" baseline="0" dirty="0"/>
              <a:t> </a:t>
            </a:r>
            <a:r>
              <a:rPr lang="es-ES" baseline="0" dirty="0" err="1"/>
              <a:t>spp</a:t>
            </a:r>
            <a:r>
              <a:rPr lang="es-ES" baseline="0" dirty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36527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Palma.-Grupo de dragos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08727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Laurisilva</a:t>
            </a:r>
            <a:r>
              <a:rPr lang="es-ES" dirty="0"/>
              <a:t>.-La Gomera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8738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Laurisilva</a:t>
            </a:r>
            <a:r>
              <a:rPr lang="es-ES" dirty="0"/>
              <a:t>.-Tenerife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04903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Laurisilva_La_Palma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53050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Laurustinus-Viburnum-tinus</a:t>
            </a:r>
            <a:r>
              <a:rPr lang="es-ES" dirty="0"/>
              <a:t>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2360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Lemna</a:t>
            </a:r>
            <a:r>
              <a:rPr lang="es-ES" baseline="0" dirty="0"/>
              <a:t> </a:t>
            </a:r>
            <a:r>
              <a:rPr lang="es-ES" dirty="0" err="1"/>
              <a:t>minor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457605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Lemna</a:t>
            </a:r>
            <a:r>
              <a:rPr lang="es-ES" baseline="0" dirty="0"/>
              <a:t> </a:t>
            </a:r>
            <a:r>
              <a:rPr lang="es-ES" dirty="0" err="1"/>
              <a:t>minor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948781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Leucaena</a:t>
            </a:r>
            <a:r>
              <a:rPr lang="es-ES" baseline="0" dirty="0"/>
              <a:t> </a:t>
            </a:r>
            <a:r>
              <a:rPr lang="es-ES" dirty="0" err="1"/>
              <a:t>leucocephala</a:t>
            </a:r>
            <a:r>
              <a:rPr lang="es-ES" dirty="0"/>
              <a:t>.-aromo blanco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27082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Limoniastrum</a:t>
            </a:r>
            <a:r>
              <a:rPr lang="es-ES" baseline="0" dirty="0"/>
              <a:t> </a:t>
            </a:r>
            <a:r>
              <a:rPr lang="es-ES" dirty="0" err="1"/>
              <a:t>monopetalum</a:t>
            </a:r>
            <a:r>
              <a:rPr lang="es-ES" dirty="0"/>
              <a:t>.-salitrosa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69146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Limonium</a:t>
            </a:r>
            <a:r>
              <a:rPr lang="es-ES" baseline="0" dirty="0"/>
              <a:t> </a:t>
            </a:r>
            <a:r>
              <a:rPr lang="es-ES" dirty="0" err="1"/>
              <a:t>arborescens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02657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Limonium</a:t>
            </a:r>
            <a:r>
              <a:rPr lang="es-ES" baseline="0" dirty="0"/>
              <a:t> </a:t>
            </a:r>
            <a:r>
              <a:rPr lang="es-ES" dirty="0" err="1"/>
              <a:t>bourgeaui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135639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Limonium</a:t>
            </a:r>
            <a:r>
              <a:rPr lang="es-ES" baseline="0" dirty="0"/>
              <a:t> </a:t>
            </a:r>
            <a:r>
              <a:rPr lang="es-ES" dirty="0" err="1"/>
              <a:t>sinuatum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115324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Lonicera</a:t>
            </a:r>
            <a:r>
              <a:rPr lang="es-ES" baseline="0" dirty="0"/>
              <a:t> </a:t>
            </a:r>
            <a:r>
              <a:rPr lang="es-ES" dirty="0" err="1"/>
              <a:t>japonica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83206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Lotus </a:t>
            </a:r>
            <a:r>
              <a:rPr lang="es-ES" dirty="0" err="1"/>
              <a:t>berthelotii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73750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Lotus </a:t>
            </a:r>
            <a:r>
              <a:rPr lang="es-ES" dirty="0" err="1"/>
              <a:t>berthelotii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00906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Lotus </a:t>
            </a:r>
            <a:r>
              <a:rPr lang="es-ES" dirty="0" err="1"/>
              <a:t>glaucus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02723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Macrozamia</a:t>
            </a:r>
            <a:r>
              <a:rPr lang="es-ES" dirty="0"/>
              <a:t> </a:t>
            </a:r>
            <a:r>
              <a:rPr lang="es-ES" dirty="0" err="1"/>
              <a:t>moorei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39785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Mesembryanthemum</a:t>
            </a:r>
            <a:r>
              <a:rPr lang="es-ES" dirty="0"/>
              <a:t> </a:t>
            </a:r>
            <a:r>
              <a:rPr lang="es-ES" dirty="0" err="1"/>
              <a:t>crystallinum_Corralejo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144451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Mesembryanthemum</a:t>
            </a:r>
            <a:r>
              <a:rPr lang="es-ES" dirty="0"/>
              <a:t> </a:t>
            </a:r>
            <a:r>
              <a:rPr lang="es-ES" dirty="0" err="1"/>
              <a:t>crystallinum_Corralejo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5062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Mesembryanthemum</a:t>
            </a:r>
            <a:r>
              <a:rPr lang="es-ES" dirty="0"/>
              <a:t> </a:t>
            </a:r>
            <a:r>
              <a:rPr lang="es-ES" dirty="0" err="1"/>
              <a:t>crystallinum_Corralejo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27446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Nauplius</a:t>
            </a:r>
            <a:r>
              <a:rPr lang="es-ES" dirty="0"/>
              <a:t> </a:t>
            </a:r>
            <a:r>
              <a:rPr lang="es-ES" dirty="0" err="1"/>
              <a:t>sericeus</a:t>
            </a:r>
            <a:r>
              <a:rPr lang="es-ES" dirty="0"/>
              <a:t>.-Botones.-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24767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Nauplius</a:t>
            </a:r>
            <a:r>
              <a:rPr lang="es-ES" dirty="0"/>
              <a:t> </a:t>
            </a:r>
            <a:r>
              <a:rPr lang="es-ES" dirty="0" err="1"/>
              <a:t>sericeus</a:t>
            </a:r>
            <a:r>
              <a:rPr lang="es-ES" dirty="0"/>
              <a:t>.-Botones.-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2541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Neoregelia</a:t>
            </a:r>
            <a:r>
              <a:rPr lang="es-ES" dirty="0"/>
              <a:t> </a:t>
            </a:r>
            <a:r>
              <a:rPr lang="es-ES" dirty="0" err="1"/>
              <a:t>carolinae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29463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Nephrolepis</a:t>
            </a:r>
            <a:r>
              <a:rPr lang="es-ES" baseline="0" dirty="0"/>
              <a:t> </a:t>
            </a:r>
            <a:r>
              <a:rPr lang="es-ES" dirty="0" err="1"/>
              <a:t>exaltata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752183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Matthiola</a:t>
            </a:r>
            <a:r>
              <a:rPr lang="es-ES" baseline="0" dirty="0"/>
              <a:t> </a:t>
            </a:r>
            <a:r>
              <a:rPr lang="es-ES" dirty="0" err="1"/>
              <a:t>incana</a:t>
            </a:r>
            <a:r>
              <a:rPr lang="es-ES" dirty="0"/>
              <a:t> y </a:t>
            </a:r>
            <a:r>
              <a:rPr lang="es-ES" dirty="0" err="1"/>
              <a:t>Nephrolepis</a:t>
            </a:r>
            <a:r>
              <a:rPr lang="es-ES" dirty="0"/>
              <a:t> </a:t>
            </a:r>
            <a:r>
              <a:rPr lang="es-ES" dirty="0" err="1"/>
              <a:t>exaltata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026344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Nymphoides</a:t>
            </a:r>
            <a:r>
              <a:rPr lang="es-ES" dirty="0"/>
              <a:t> </a:t>
            </a:r>
            <a:r>
              <a:rPr lang="es-ES" dirty="0" err="1"/>
              <a:t>peltata</a:t>
            </a:r>
            <a:r>
              <a:rPr lang="es-ES" dirty="0"/>
              <a:t>.-Invasora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53540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Nypa</a:t>
            </a:r>
            <a:r>
              <a:rPr lang="es-ES" dirty="0"/>
              <a:t> </a:t>
            </a:r>
            <a:r>
              <a:rPr lang="es-ES"/>
              <a:t>fruticans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392911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Opuntia </a:t>
            </a:r>
            <a:r>
              <a:rPr lang="es-ES" dirty="0" err="1"/>
              <a:t>linguiformis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784186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Opuntia</a:t>
            </a:r>
            <a:r>
              <a:rPr lang="es-ES" baseline="0" dirty="0"/>
              <a:t> </a:t>
            </a:r>
            <a:r>
              <a:rPr lang="es-ES" dirty="0" err="1"/>
              <a:t>maxima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2707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Palmeras..- Phoenix </a:t>
            </a:r>
            <a:r>
              <a:rPr lang="es-ES" dirty="0" err="1"/>
              <a:t>canariensis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18089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Papaver_rhoeas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0957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Papaver</a:t>
            </a:r>
            <a:r>
              <a:rPr lang="es-ES" baseline="0" dirty="0"/>
              <a:t> </a:t>
            </a:r>
            <a:r>
              <a:rPr lang="es-ES" dirty="0" err="1"/>
              <a:t>somniferum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064603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Perekia</a:t>
            </a:r>
            <a:r>
              <a:rPr lang="es-ES" dirty="0"/>
              <a:t> </a:t>
            </a:r>
            <a:r>
              <a:rPr lang="es-ES" dirty="0" err="1"/>
              <a:t>grandifolia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59992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Petrea</a:t>
            </a:r>
            <a:r>
              <a:rPr lang="es-ES" dirty="0"/>
              <a:t> </a:t>
            </a:r>
            <a:r>
              <a:rPr lang="es-ES" dirty="0" err="1"/>
              <a:t>volubilis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81630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Philodendron</a:t>
            </a:r>
            <a:r>
              <a:rPr lang="es-ES" dirty="0"/>
              <a:t> </a:t>
            </a:r>
            <a:r>
              <a:rPr lang="es-ES" dirty="0" err="1"/>
              <a:t>elegans</a:t>
            </a:r>
            <a:r>
              <a:rPr lang="es-ES" dirty="0"/>
              <a:t> y</a:t>
            </a:r>
            <a:r>
              <a:rPr lang="es-ES" baseline="0" dirty="0"/>
              <a:t> </a:t>
            </a:r>
            <a:r>
              <a:rPr lang="es-ES" baseline="0" dirty="0" err="1"/>
              <a:t>P</a:t>
            </a:r>
            <a:r>
              <a:rPr lang="es-ES" dirty="0" err="1"/>
              <a:t>hilodendron</a:t>
            </a:r>
            <a:r>
              <a:rPr lang="es-ES" dirty="0"/>
              <a:t> </a:t>
            </a:r>
            <a:r>
              <a:rPr lang="es-ES" dirty="0" err="1"/>
              <a:t>melanochrysum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0169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Philodendron</a:t>
            </a:r>
            <a:r>
              <a:rPr lang="es-ES" dirty="0"/>
              <a:t> </a:t>
            </a:r>
            <a:r>
              <a:rPr lang="es-ES" dirty="0" err="1"/>
              <a:t>ornatum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33404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Philodendron</a:t>
            </a:r>
            <a:r>
              <a:rPr lang="es-ES" dirty="0"/>
              <a:t> </a:t>
            </a:r>
            <a:r>
              <a:rPr lang="es-ES" dirty="0" err="1"/>
              <a:t>verrucosum</a:t>
            </a:r>
            <a:r>
              <a:rPr lang="es-ES" dirty="0"/>
              <a:t> y </a:t>
            </a:r>
            <a:r>
              <a:rPr lang="es-ES" dirty="0" err="1"/>
              <a:t>Philodendron</a:t>
            </a:r>
            <a:r>
              <a:rPr lang="es-ES" dirty="0"/>
              <a:t> </a:t>
            </a:r>
            <a:r>
              <a:rPr lang="es-ES" dirty="0" err="1"/>
              <a:t>gloriosum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22941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Philodendron</a:t>
            </a:r>
            <a:r>
              <a:rPr lang="es-ES" dirty="0"/>
              <a:t> </a:t>
            </a:r>
            <a:r>
              <a:rPr lang="es-ES" baseline="0" dirty="0"/>
              <a:t> </a:t>
            </a:r>
            <a:r>
              <a:rPr lang="es-ES" baseline="0" dirty="0" err="1"/>
              <a:t>giganteum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63555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Philodendrun</a:t>
            </a:r>
            <a:r>
              <a:rPr lang="es-ES" dirty="0"/>
              <a:t> </a:t>
            </a:r>
            <a:r>
              <a:rPr lang="es-ES" dirty="0" err="1"/>
              <a:t>talamancea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24553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</a:t>
            </a:r>
            <a:r>
              <a:rPr lang="es-ES" dirty="0" err="1"/>
              <a:t>dactylifera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3366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</a:t>
            </a:r>
            <a:r>
              <a:rPr lang="es-ES" dirty="0" err="1"/>
              <a:t>canariensis</a:t>
            </a:r>
            <a:r>
              <a:rPr lang="es-ES" dirty="0"/>
              <a:t> vida y muerte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325141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Pinus</a:t>
            </a:r>
            <a:r>
              <a:rPr lang="es-ES" dirty="0"/>
              <a:t> </a:t>
            </a:r>
            <a:r>
              <a:rPr lang="es-ES" dirty="0" err="1"/>
              <a:t>canariensis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86057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Pinus_canariensis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155738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Pinus</a:t>
            </a:r>
            <a:r>
              <a:rPr lang="es-ES" baseline="0" dirty="0"/>
              <a:t> </a:t>
            </a:r>
            <a:r>
              <a:rPr lang="es-ES" dirty="0"/>
              <a:t>radiata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566059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Pistacia</a:t>
            </a:r>
            <a:r>
              <a:rPr lang="es-ES" baseline="0" dirty="0"/>
              <a:t> </a:t>
            </a:r>
            <a:r>
              <a:rPr lang="es-ES" dirty="0" err="1"/>
              <a:t>atlantica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99897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Pistacia</a:t>
            </a:r>
            <a:r>
              <a:rPr lang="es-ES" baseline="0" dirty="0"/>
              <a:t> </a:t>
            </a:r>
            <a:r>
              <a:rPr lang="es-ES" dirty="0" err="1"/>
              <a:t>atlantica</a:t>
            </a:r>
            <a:r>
              <a:rPr lang="es-ES" dirty="0"/>
              <a:t>.-Almacigo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14559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Pistia</a:t>
            </a:r>
            <a:r>
              <a:rPr lang="es-ES" baseline="0" dirty="0"/>
              <a:t> </a:t>
            </a:r>
            <a:r>
              <a:rPr lang="es-ES" dirty="0" err="1"/>
              <a:t>stratiotes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97839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Phragmites</a:t>
            </a:r>
            <a:r>
              <a:rPr lang="es-ES" baseline="0" dirty="0"/>
              <a:t> </a:t>
            </a:r>
            <a:r>
              <a:rPr lang="es-ES" dirty="0" err="1"/>
              <a:t>australis</a:t>
            </a:r>
            <a:r>
              <a:rPr lang="es-ES" dirty="0"/>
              <a:t> </a:t>
            </a:r>
            <a:r>
              <a:rPr lang="es-ES" baseline="0" dirty="0"/>
              <a:t> y </a:t>
            </a:r>
            <a:r>
              <a:rPr lang="es-ES" baseline="0" dirty="0" err="1"/>
              <a:t>Plantago</a:t>
            </a:r>
            <a:r>
              <a:rPr lang="es-ES" baseline="0" dirty="0"/>
              <a:t> </a:t>
            </a:r>
            <a:r>
              <a:rPr lang="es-ES" baseline="0" dirty="0" err="1"/>
              <a:t>major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44267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Plumbago</a:t>
            </a:r>
            <a:r>
              <a:rPr lang="es-ES" baseline="0" dirty="0"/>
              <a:t> </a:t>
            </a:r>
            <a:r>
              <a:rPr lang="es-ES" dirty="0" err="1"/>
              <a:t>auriculata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803198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Polygonum</a:t>
            </a:r>
            <a:r>
              <a:rPr lang="es-ES" baseline="0" dirty="0"/>
              <a:t> </a:t>
            </a:r>
            <a:r>
              <a:rPr lang="es-ES" dirty="0" err="1"/>
              <a:t>capitatum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73448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Polygonum</a:t>
            </a:r>
            <a:r>
              <a:rPr lang="es-ES" baseline="0" dirty="0"/>
              <a:t> </a:t>
            </a:r>
            <a:r>
              <a:rPr lang="es-ES" dirty="0" err="1"/>
              <a:t>capitatum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72269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Polygonum</a:t>
            </a:r>
            <a:r>
              <a:rPr lang="es-ES" baseline="0" dirty="0"/>
              <a:t> </a:t>
            </a:r>
            <a:r>
              <a:rPr lang="es-ES" dirty="0" err="1"/>
              <a:t>capitatum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088544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Polypodium</a:t>
            </a:r>
            <a:r>
              <a:rPr lang="es-ES" baseline="0" dirty="0"/>
              <a:t> </a:t>
            </a:r>
            <a:r>
              <a:rPr lang="es-ES" dirty="0" err="1"/>
              <a:t>macaronesicum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12105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Prunus</a:t>
            </a:r>
            <a:r>
              <a:rPr lang="es-ES" baseline="0" dirty="0"/>
              <a:t> </a:t>
            </a:r>
            <a:r>
              <a:rPr lang="es-ES" dirty="0" err="1"/>
              <a:t>lusitanica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318871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Pteridium</a:t>
            </a:r>
            <a:r>
              <a:rPr lang="es-ES" baseline="0" dirty="0"/>
              <a:t> </a:t>
            </a:r>
            <a:r>
              <a:rPr lang="es-ES" dirty="0" err="1"/>
              <a:t>aquilinum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56328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Quercus</a:t>
            </a:r>
            <a:r>
              <a:rPr lang="es-ES" dirty="0"/>
              <a:t> </a:t>
            </a:r>
            <a:r>
              <a:rPr lang="es-ES" dirty="0" err="1"/>
              <a:t>ilex</a:t>
            </a:r>
            <a:r>
              <a:rPr lang="es-ES" dirty="0"/>
              <a:t> Frutos semillas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397483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Retamas en el Teide.-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5579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Retamones-en-flor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10940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Rosmarinus</a:t>
            </a:r>
            <a:r>
              <a:rPr lang="es-ES" baseline="0" dirty="0"/>
              <a:t> </a:t>
            </a:r>
            <a:r>
              <a:rPr lang="es-ES" dirty="0" err="1"/>
              <a:t>officinalis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215154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Rumex</a:t>
            </a:r>
            <a:r>
              <a:rPr lang="es-ES" baseline="0" dirty="0"/>
              <a:t> </a:t>
            </a:r>
            <a:r>
              <a:rPr lang="es-ES" dirty="0"/>
              <a:t>lunaria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57596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Saladar  en </a:t>
            </a:r>
            <a:r>
              <a:rPr lang="es-ES" dirty="0" err="1"/>
              <a:t>Jandía</a:t>
            </a:r>
            <a:r>
              <a:rPr lang="es-ES" dirty="0"/>
              <a:t>..-</a:t>
            </a:r>
            <a:r>
              <a:rPr lang="es-ES" dirty="0" err="1"/>
              <a:t>Salsola</a:t>
            </a:r>
            <a:r>
              <a:rPr lang="es-ES" dirty="0"/>
              <a:t> </a:t>
            </a:r>
            <a:r>
              <a:rPr lang="es-ES" dirty="0" err="1"/>
              <a:t>tetrandra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295681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Salvia </a:t>
            </a:r>
            <a:r>
              <a:rPr lang="es-ES" dirty="0" err="1"/>
              <a:t>involucrata</a:t>
            </a:r>
            <a:r>
              <a:rPr lang="es-ES" dirty="0"/>
              <a:t>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5840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Salvia</a:t>
            </a:r>
            <a:r>
              <a:rPr lang="es-ES" baseline="0" dirty="0"/>
              <a:t> </a:t>
            </a:r>
            <a:r>
              <a:rPr lang="es-ES" dirty="0" err="1"/>
              <a:t>canariensis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716903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Sansevieria</a:t>
            </a:r>
            <a:r>
              <a:rPr lang="es-ES" baseline="0" dirty="0"/>
              <a:t> </a:t>
            </a:r>
            <a:r>
              <a:rPr lang="es-ES" dirty="0" err="1"/>
              <a:t>trifasciata</a:t>
            </a:r>
            <a:r>
              <a:rPr lang="es-ES" dirty="0"/>
              <a:t> </a:t>
            </a:r>
            <a:r>
              <a:rPr lang="es-ES" dirty="0" err="1"/>
              <a:t>var.laurentii</a:t>
            </a:r>
            <a:r>
              <a:rPr lang="es-ES" dirty="0"/>
              <a:t> y</a:t>
            </a:r>
            <a:r>
              <a:rPr lang="es-ES" baseline="0" dirty="0"/>
              <a:t> </a:t>
            </a:r>
            <a:r>
              <a:rPr lang="es-ES" baseline="0" dirty="0" err="1"/>
              <a:t>Solanum</a:t>
            </a:r>
            <a:r>
              <a:rPr lang="es-ES" baseline="0" dirty="0"/>
              <a:t> </a:t>
            </a:r>
            <a:r>
              <a:rPr lang="es-ES" baseline="0" dirty="0" err="1"/>
              <a:t>bonariense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93315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Semele</a:t>
            </a:r>
            <a:r>
              <a:rPr lang="es-ES" baseline="0" dirty="0"/>
              <a:t> </a:t>
            </a:r>
            <a:r>
              <a:rPr lang="es-ES" dirty="0" err="1"/>
              <a:t>androgyna</a:t>
            </a:r>
            <a:r>
              <a:rPr lang="es-ES" dirty="0"/>
              <a:t>.- </a:t>
            </a:r>
            <a:r>
              <a:rPr lang="es-ES" dirty="0" err="1"/>
              <a:t>gibalbera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60797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Senecio</a:t>
            </a:r>
            <a:r>
              <a:rPr lang="es-ES" dirty="0"/>
              <a:t> </a:t>
            </a:r>
            <a:r>
              <a:rPr lang="es-ES" dirty="0" err="1"/>
              <a:t>kleinia</a:t>
            </a:r>
            <a:r>
              <a:rPr lang="es-ES" dirty="0"/>
              <a:t> .-</a:t>
            </a:r>
            <a:r>
              <a:rPr lang="es-ES" dirty="0" err="1"/>
              <a:t>Verode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87673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Senecio</a:t>
            </a:r>
            <a:r>
              <a:rPr lang="es-ES" dirty="0"/>
              <a:t> </a:t>
            </a:r>
            <a:r>
              <a:rPr lang="es-ES" dirty="0" err="1"/>
              <a:t>kleinia</a:t>
            </a:r>
            <a:r>
              <a:rPr lang="es-ES" dirty="0"/>
              <a:t> = </a:t>
            </a:r>
            <a:r>
              <a:rPr lang="es-ES" dirty="0" err="1"/>
              <a:t>Kleinia</a:t>
            </a:r>
            <a:r>
              <a:rPr lang="es-ES" dirty="0"/>
              <a:t> </a:t>
            </a:r>
            <a:r>
              <a:rPr lang="es-ES" dirty="0" err="1"/>
              <a:t>neriifolia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861632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Senecio</a:t>
            </a:r>
            <a:r>
              <a:rPr lang="es-ES" baseline="0" dirty="0"/>
              <a:t> </a:t>
            </a:r>
            <a:r>
              <a:rPr lang="es-ES" dirty="0" err="1"/>
              <a:t>mikanioides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026170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Setcreasea</a:t>
            </a:r>
            <a:r>
              <a:rPr lang="es-ES" baseline="0" dirty="0"/>
              <a:t> </a:t>
            </a:r>
            <a:r>
              <a:rPr lang="es-ES" dirty="0" err="1"/>
              <a:t>pallida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28829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Spartium</a:t>
            </a:r>
            <a:r>
              <a:rPr lang="es-ES" baseline="0" dirty="0"/>
              <a:t> </a:t>
            </a:r>
            <a:r>
              <a:rPr lang="es-ES" dirty="0" err="1"/>
              <a:t>junceum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7651002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Spartocytisus</a:t>
            </a:r>
            <a:r>
              <a:rPr lang="es-ES" baseline="0" dirty="0"/>
              <a:t> </a:t>
            </a:r>
            <a:r>
              <a:rPr lang="es-ES" dirty="0" err="1"/>
              <a:t>supranubius</a:t>
            </a:r>
            <a:r>
              <a:rPr lang="es-ES" dirty="0"/>
              <a:t>.-</a:t>
            </a:r>
            <a:r>
              <a:rPr lang="es-ES" dirty="0" err="1"/>
              <a:t>habitus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431082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Strelitzia reginae.-Ave del Paraiso.-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62155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Strelitzia reginae.-Ave del Paraiso.-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1414693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Tabaiba.Isla</a:t>
            </a:r>
            <a:r>
              <a:rPr lang="es-ES" dirty="0"/>
              <a:t> de Hierro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908146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Tabaiba amarga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2730992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Tabaiba dulce.-</a:t>
            </a:r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balsamifera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02395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y cardonal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85951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</a:t>
            </a:r>
            <a:r>
              <a:rPr lang="es-ES" dirty="0" err="1"/>
              <a:t>cardonalgarafiaj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64292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cardonal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21420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cardonal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92197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Tabaibalcardonal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91398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cardonal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702360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Tabaibal</a:t>
            </a:r>
            <a:r>
              <a:rPr lang="es-ES" dirty="0"/>
              <a:t> cardonal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032501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Tabaibas. ( </a:t>
            </a:r>
            <a:r>
              <a:rPr lang="es-ES" dirty="0" err="1"/>
              <a:t>Euphorbia</a:t>
            </a:r>
            <a:r>
              <a:rPr lang="es-ES" dirty="0"/>
              <a:t> </a:t>
            </a:r>
            <a:r>
              <a:rPr lang="es-ES" dirty="0" err="1"/>
              <a:t>obtusifolia</a:t>
            </a:r>
            <a:r>
              <a:rPr lang="es-ES" dirty="0"/>
              <a:t>).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1769887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Tabaibas centenarias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7813907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Tabaibas en flor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232273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.-</a:t>
            </a:r>
            <a:r>
              <a:rPr lang="es-ES" dirty="0" err="1"/>
              <a:t>Echium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574104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 azul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11840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 Azul (</a:t>
            </a:r>
            <a:r>
              <a:rPr lang="es-ES" dirty="0" err="1"/>
              <a:t>Echium</a:t>
            </a:r>
            <a:r>
              <a:rPr lang="es-ES" dirty="0"/>
              <a:t> </a:t>
            </a:r>
            <a:r>
              <a:rPr lang="es-ES" dirty="0" err="1"/>
              <a:t>callithyrsum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610879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 azul de La Palma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51649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 rojo.-Echium </a:t>
            </a:r>
            <a:r>
              <a:rPr lang="es-ES" dirty="0" err="1"/>
              <a:t>wildprettii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48889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</a:t>
            </a:r>
            <a:r>
              <a:rPr lang="es-ES" dirty="0"/>
              <a:t>.-</a:t>
            </a:r>
            <a:r>
              <a:rPr lang="es-ES" dirty="0" err="1"/>
              <a:t>Echium</a:t>
            </a:r>
            <a:r>
              <a:rPr lang="es-ES" dirty="0"/>
              <a:t> </a:t>
            </a:r>
            <a:r>
              <a:rPr lang="es-ES" dirty="0" err="1"/>
              <a:t>webbil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45262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179294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5399017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Tajinastes</a:t>
            </a:r>
            <a:r>
              <a:rPr lang="es-ES" dirty="0"/>
              <a:t> de </a:t>
            </a:r>
            <a:r>
              <a:rPr lang="es-ES" dirty="0" err="1"/>
              <a:t>Tejina</a:t>
            </a:r>
            <a:r>
              <a:rPr lang="es-ES" dirty="0"/>
              <a:t> de </a:t>
            </a:r>
            <a:r>
              <a:rPr lang="es-ES" dirty="0" err="1"/>
              <a:t>Isora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3571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Tajinastes</a:t>
            </a:r>
            <a:r>
              <a:rPr lang="es-ES" dirty="0"/>
              <a:t> </a:t>
            </a:r>
            <a:r>
              <a:rPr lang="es-ES" dirty="0" err="1"/>
              <a:t>vegetacion</a:t>
            </a:r>
            <a:r>
              <a:rPr lang="es-ES" dirty="0"/>
              <a:t>-Teide.-Echium </a:t>
            </a:r>
            <a:r>
              <a:rPr lang="es-ES" dirty="0" err="1"/>
              <a:t>wildprettii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29759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Tarajales.( </a:t>
            </a:r>
            <a:r>
              <a:rPr lang="es-ES" dirty="0" err="1"/>
              <a:t>Tamarix</a:t>
            </a:r>
            <a:r>
              <a:rPr lang="es-ES" dirty="0"/>
              <a:t> </a:t>
            </a:r>
            <a:r>
              <a:rPr lang="es-ES" dirty="0" err="1"/>
              <a:t>canariensis</a:t>
            </a:r>
            <a:r>
              <a:rPr lang="es-ES" dirty="0"/>
              <a:t>).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136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Teide en primavera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435566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Thymbra</a:t>
            </a:r>
            <a:r>
              <a:rPr lang="es-ES" dirty="0"/>
              <a:t> </a:t>
            </a:r>
            <a:r>
              <a:rPr lang="es-ES" dirty="0" err="1"/>
              <a:t>capitata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8509025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Tillantia</a:t>
            </a:r>
            <a:r>
              <a:rPr lang="es-ES" dirty="0"/>
              <a:t> </a:t>
            </a:r>
            <a:r>
              <a:rPr lang="es-ES" dirty="0" err="1"/>
              <a:t>cyanea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456720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Thulbagia</a:t>
            </a:r>
            <a:r>
              <a:rPr lang="es-ES" dirty="0"/>
              <a:t> </a:t>
            </a:r>
            <a:r>
              <a:rPr lang="es-ES" dirty="0" err="1"/>
              <a:t>violacea</a:t>
            </a:r>
            <a:r>
              <a:rPr lang="es-ES" dirty="0"/>
              <a:t> </a:t>
            </a:r>
            <a:r>
              <a:rPr lang="es-ES" baseline="0" dirty="0"/>
              <a:t> y </a:t>
            </a:r>
            <a:r>
              <a:rPr lang="es-ES" baseline="0" dirty="0" err="1"/>
              <a:t>Typha</a:t>
            </a:r>
            <a:r>
              <a:rPr lang="es-ES" baseline="0" dirty="0"/>
              <a:t> </a:t>
            </a:r>
            <a:r>
              <a:rPr lang="es-ES" baseline="0" dirty="0" err="1"/>
              <a:t>domingensis</a:t>
            </a:r>
            <a:r>
              <a:rPr lang="es-ES" baseline="0" dirty="0"/>
              <a:t>.-Enea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27633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Ulex</a:t>
            </a:r>
            <a:r>
              <a:rPr lang="es-ES" baseline="0" dirty="0"/>
              <a:t> </a:t>
            </a:r>
            <a:r>
              <a:rPr lang="es-ES" dirty="0" err="1"/>
              <a:t>europaeus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8442826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Verode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5236248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Vriesea</a:t>
            </a:r>
            <a:r>
              <a:rPr lang="es-ES" dirty="0"/>
              <a:t> gigantea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9580145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Vriesea</a:t>
            </a:r>
            <a:r>
              <a:rPr lang="es-ES" dirty="0"/>
              <a:t> </a:t>
            </a:r>
            <a:r>
              <a:rPr lang="es-ES" dirty="0" err="1"/>
              <a:t>gladioliflora</a:t>
            </a:r>
            <a:r>
              <a:rPr lang="es-ES" dirty="0"/>
              <a:t> y</a:t>
            </a:r>
            <a:r>
              <a:rPr lang="es-ES" baseline="0" dirty="0"/>
              <a:t> </a:t>
            </a:r>
            <a:r>
              <a:rPr lang="es-ES" dirty="0" err="1"/>
              <a:t>Vriesea</a:t>
            </a:r>
            <a:r>
              <a:rPr lang="es-ES" dirty="0"/>
              <a:t> </a:t>
            </a:r>
            <a:r>
              <a:rPr lang="es-ES" dirty="0" err="1"/>
              <a:t>hieroglyphica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638279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Wigandia</a:t>
            </a:r>
            <a:r>
              <a:rPr lang="es-ES" baseline="0" dirty="0"/>
              <a:t> </a:t>
            </a:r>
            <a:r>
              <a:rPr lang="es-ES" dirty="0" err="1"/>
              <a:t>caracasana</a:t>
            </a:r>
            <a:r>
              <a:rPr lang="es-ES" dirty="0"/>
              <a:t>.-tabaquero de caracas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048916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Zantedeschia</a:t>
            </a:r>
            <a:r>
              <a:rPr lang="es-ES" dirty="0"/>
              <a:t> </a:t>
            </a:r>
            <a:r>
              <a:rPr lang="es-ES" dirty="0" err="1"/>
              <a:t>aetiopica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B4B61-297D-4DC2-A4BF-A82174A4D271}" type="slidenum">
              <a:rPr lang="es-ES" smtClean="0"/>
              <a:t>169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66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5/11/2022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5/11/2022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5.jp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jp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3.JP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Flora y plantas en Canarias.-Capitulo II.- D-Z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82732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3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0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49694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01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1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8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57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80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2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1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9572"/>
            <a:ext cx="4104456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9572"/>
            <a:ext cx="489311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27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248472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36"/>
            <a:ext cx="421196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47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69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97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32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66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2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92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12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11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8"/>
          <a:stretch/>
        </p:blipFill>
        <p:spPr>
          <a:xfrm>
            <a:off x="467544" y="260648"/>
            <a:ext cx="8208912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42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7"/>
            <a:ext cx="8424936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86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9"/>
            <a:ext cx="8424936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21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81000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47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" t="5001" r="5469" b="8749"/>
          <a:stretch/>
        </p:blipFill>
        <p:spPr>
          <a:xfrm>
            <a:off x="500062" y="342900"/>
            <a:ext cx="8143875" cy="618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5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0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89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81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5865"/>
            <a:ext cx="4572000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5865"/>
            <a:ext cx="40005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64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17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14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88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03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9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8405"/>
            <a:ext cx="8352928" cy="61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01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4559300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9" t="147" r="15261" b="-147"/>
          <a:stretch/>
        </p:blipFill>
        <p:spPr>
          <a:xfrm>
            <a:off x="4954836" y="381000"/>
            <a:ext cx="376053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50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0"/>
          <a:stretch/>
        </p:blipFill>
        <p:spPr>
          <a:xfrm>
            <a:off x="395536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71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68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771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031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1000"/>
            <a:ext cx="4559300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42"/>
            <a:ext cx="4127252" cy="612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43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9002"/>
            <a:ext cx="813690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54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06489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34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081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10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92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776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46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652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318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782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965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654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17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265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50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2"/>
          <a:stretch/>
        </p:blipFill>
        <p:spPr>
          <a:xfrm>
            <a:off x="395537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727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6712"/>
            <a:ext cx="4176464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6712"/>
            <a:ext cx="406645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711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54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806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43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62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892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1000"/>
            <a:ext cx="813690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22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447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423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803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638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683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72"/>
            <a:ext cx="45593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290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040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509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764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302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217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513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202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335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164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895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240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762500" cy="62713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54000"/>
            <a:ext cx="4765824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780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036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558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4248472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1000"/>
            <a:ext cx="416966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450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823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14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253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391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093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2148"/>
            <a:ext cx="446449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710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239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361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797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104456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2656"/>
            <a:ext cx="412697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044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50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4032448" cy="604867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1000"/>
            <a:ext cx="415175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678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2995"/>
            <a:ext cx="48863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418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474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79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9823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4"/>
          <a:stretch/>
        </p:blipFill>
        <p:spPr>
          <a:xfrm>
            <a:off x="251520" y="332656"/>
            <a:ext cx="849694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123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48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0090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932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55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061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1000"/>
            <a:ext cx="4176464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0135"/>
            <a:ext cx="442798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8391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070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210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054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024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702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211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258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"/>
          <a:stretch/>
        </p:blipFill>
        <p:spPr>
          <a:xfrm>
            <a:off x="323528" y="332656"/>
            <a:ext cx="8424936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56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101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5539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739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694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147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6242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5099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61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1000"/>
            <a:ext cx="4248472" cy="609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4423"/>
            <a:ext cx="427126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410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772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55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432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355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2649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1716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8405"/>
            <a:ext cx="8424936" cy="61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7516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935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762500" cy="61206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375438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7930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8056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2934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3" b="5657"/>
          <a:stretch/>
        </p:blipFill>
        <p:spPr>
          <a:xfrm>
            <a:off x="467544" y="332656"/>
            <a:ext cx="8208912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038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1511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3"/>
            <a:ext cx="8352928" cy="60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0765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5"/>
            <a:ext cx="8280920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889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1"/>
            <a:ext cx="8352928" cy="60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0891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844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1482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7659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912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9778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7773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42493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898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3714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4569143" cy="61206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4664"/>
            <a:ext cx="4569143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8057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481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0983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5590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36550"/>
            <a:ext cx="82550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1253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36550"/>
            <a:ext cx="82550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385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9303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9362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13690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6095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337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0844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5596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209925" cy="61206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69" y="354136"/>
            <a:ext cx="5021783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6640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9108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9643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9220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176464" cy="61206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2656"/>
            <a:ext cx="4539139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7779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973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19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168</TotalTime>
  <Words>763</Words>
  <Application>Microsoft Office PowerPoint</Application>
  <PresentationFormat>Presentación en pantalla (4:3)</PresentationFormat>
  <Paragraphs>339</Paragraphs>
  <Slides>169</Slides>
  <Notes>168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169</vt:i4>
      </vt:variant>
    </vt:vector>
  </HeadingPairs>
  <TitlesOfParts>
    <vt:vector size="173" baseType="lpstr">
      <vt:lpstr>Calibri</vt:lpstr>
      <vt:lpstr>Century Gothic</vt:lpstr>
      <vt:lpstr>Wingdings 2</vt:lpstr>
      <vt:lpstr>Austin</vt:lpstr>
      <vt:lpstr>Flora y plantas en Canarias.-Capitulo II.- D-Z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Flora y plantas de Canarias.-Capitulo II.- D-</dc:title>
  <dc:creator>Josep</dc:creator>
  <cp:lastModifiedBy>jose elias bonells</cp:lastModifiedBy>
  <cp:revision>20</cp:revision>
  <dcterms:created xsi:type="dcterms:W3CDTF">2016-02-26T08:36:54Z</dcterms:created>
  <dcterms:modified xsi:type="dcterms:W3CDTF">2022-05-11T06:26:06Z</dcterms:modified>
</cp:coreProperties>
</file>